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4"/>
    <p:sldMasterId id="2147484104" r:id="rId5"/>
  </p:sldMasterIdLst>
  <p:notesMasterIdLst>
    <p:notesMasterId r:id="rId19"/>
  </p:notesMasterIdLst>
  <p:sldIdLst>
    <p:sldId id="2147470494" r:id="rId6"/>
    <p:sldId id="2147475312" r:id="rId7"/>
    <p:sldId id="2147475326" r:id="rId8"/>
    <p:sldId id="2147475317" r:id="rId9"/>
    <p:sldId id="2147475325" r:id="rId10"/>
    <p:sldId id="2147326974" r:id="rId11"/>
    <p:sldId id="2147475311" r:id="rId12"/>
    <p:sldId id="2147470498" r:id="rId13"/>
    <p:sldId id="2147475323" r:id="rId14"/>
    <p:sldId id="2147475314" r:id="rId15"/>
    <p:sldId id="2147475319" r:id="rId16"/>
    <p:sldId id="269" r:id="rId17"/>
    <p:sldId id="2147475315" r:id="rId1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3" orient="horz" pos="2500" userDrawn="1">
          <p15:clr>
            <a:srgbClr val="A4A3A4"/>
          </p15:clr>
        </p15:guide>
        <p15:guide id="4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A7DFC7-C935-0E1D-11E2-007A78587598}" name="Run Almog" initials="RA" userId="S::run@drivenets.com::e6baf6b9-8b64-4759-9322-6846d8f42e6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val Moshe" initials="YM" lastIdx="12" clrIdx="0">
    <p:extLst>
      <p:ext uri="{19B8F6BF-5375-455C-9EA6-DF929625EA0E}">
        <p15:presenceInfo xmlns:p15="http://schemas.microsoft.com/office/powerpoint/2012/main" userId="ed415f53d36de7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BFF"/>
    <a:srgbClr val="B7D1FF"/>
    <a:srgbClr val="8BB4FF"/>
    <a:srgbClr val="659CFF"/>
    <a:srgbClr val="DDE9FF"/>
    <a:srgbClr val="81AEFF"/>
    <a:srgbClr val="001944"/>
    <a:srgbClr val="46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B9420-CBC2-41E9-8656-8115936705C1}" v="1796" dt="2023-04-30T09:48:09.108"/>
    <p1510:client id="{2AB2CFA6-FF9E-9521-E924-98912F068304}" v="26" dt="2023-05-01T08:30:09.488"/>
    <p1510:client id="{6581DE18-EF8C-71DA-DF34-3D3DF0D26A9F}" v="20" dt="2023-04-30T08:39:35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1684"/>
        <p:guide orient="horz" pos="2500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8FC81-CFB3-4BF2-881A-3F9B79F07907}" type="datetimeFigureOut">
              <a:rPr lang="en-IL" smtClean="0"/>
              <a:t>01/05/2023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E860-428F-4047-BB32-A27D4CFB4E1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592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latin typeface="+mj-lt"/>
              </a:rPr>
              <a:t>Relatively to </a:t>
            </a:r>
            <a:r>
              <a:rPr lang="en-US" sz="1200" b="0">
                <a:solidFill>
                  <a:schemeClr val="bg1"/>
                </a:solidFill>
                <a:latin typeface="+mj-lt"/>
              </a:rPr>
              <a:t>J2C+</a:t>
            </a:r>
            <a:r>
              <a:rPr lang="en-US" sz="1200" b="0">
                <a:latin typeface="+mj-lt"/>
              </a:rPr>
              <a:t> based cluster @ ~100Tb </a:t>
            </a:r>
            <a:endParaRPr lang="en-IL" sz="1200" b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442490-F1B4-7753-040A-4E961DF64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3FD1BD-37CC-6649-5AD1-A6BE5E3432D6}"/>
              </a:ext>
            </a:extLst>
          </p:cNvPr>
          <p:cNvGrpSpPr/>
          <p:nvPr userDrawn="1"/>
        </p:nvGrpSpPr>
        <p:grpSpPr>
          <a:xfrm>
            <a:off x="732514" y="592129"/>
            <a:ext cx="2934449" cy="604846"/>
            <a:chOff x="1966913" y="2920906"/>
            <a:chExt cx="7434085" cy="1532307"/>
          </a:xfrm>
          <a:solidFill>
            <a:schemeClr val="accent2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88A0F6-6B98-4E11-E404-670FE88A7AAD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6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80674FA-7AE7-3CB8-6543-536ABA3D15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1A0EC2C-33F0-6E45-7A97-3E968D4D2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AC814-94FB-9E57-C021-0DC97DC8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CCF5A0B-1377-E41D-F1A6-A75CC730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EBBE554-6B04-0FDB-1793-2AD22AFA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DD7E3D23-5AE1-0B56-2CAA-6AA7593A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4CC513C-ECB3-93FF-10AC-9B5207909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3D40026-6EC9-23DF-BCA4-0A166CD9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BDAAB48-9734-2F43-9104-88169DA1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18AF413-0FCA-A15A-F1E3-FA970014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BEFB42E-EE7F-0BB2-FACC-DD08E2F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9106226-E479-DE25-10B2-5519B8D3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1A9FF5B-1B81-77E5-78A3-2AA079DC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2F71C0D-B20F-6ED1-E912-F326A2C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6C979D0-9283-EB2E-8525-60C8422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8E07F801-DE12-B195-4106-FBC3D15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342817"/>
            <a:ext cx="4935083" cy="18699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B36923-E0FF-73F2-193B-D847B2B4B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5987074"/>
            <a:ext cx="3013075" cy="5693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5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34;p28">
            <a:extLst>
              <a:ext uri="{FF2B5EF4-FFF2-40B4-BE49-F238E27FC236}">
                <a16:creationId xmlns:a16="http://schemas.microsoft.com/office/drawing/2014/main" id="{1BE6C261-62DE-DA33-DB72-C81F8B311FF0}"/>
              </a:ext>
            </a:extLst>
          </p:cNvPr>
          <p:cNvSpPr/>
          <p:nvPr userDrawn="1"/>
        </p:nvSpPr>
        <p:spPr>
          <a:xfrm>
            <a:off x="1" y="0"/>
            <a:ext cx="12192000" cy="372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קבוצה 26">
            <a:extLst>
              <a:ext uri="{FF2B5EF4-FFF2-40B4-BE49-F238E27FC236}">
                <a16:creationId xmlns:a16="http://schemas.microsoft.com/office/drawing/2014/main" id="{48C90D65-A2B3-1076-5115-41073B5BD972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9F9B64C-7D60-B4CE-259E-CCAFB61E58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4D7E50E-35FC-DDFF-F39E-5CCA08AB2D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2FE738-97C2-A894-96E4-16BE47907B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886F196-5A6F-72A6-4C26-B95DB3C37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6F3C0ED-A24F-9136-515E-9D297D62C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515B743-AF89-2E52-1703-689AABE66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0E4D2D8-1F2B-5D96-CE5A-AF27407FD6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E4C27BF-BCFB-AD59-39F4-2E8B2B5A1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6E77591-0F18-F9FC-45F7-CC9439DACE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4BCE892-2E47-B929-3841-0334F8162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7A10ED9-383B-FB9A-6F6B-05E004BB9E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59AF24F-1719-E872-DBEA-CF383A9BF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0CFC672-5189-5B79-47E0-C8EE269795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25E6F34-B9EF-C60B-86FD-83C3FC8E4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6DBAF2E-624E-6E48-72C6-07917E33E4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F8FD24E-CCF5-9107-C01C-DEB1F7A9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3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CEE3E-3509-AB64-E9A7-F29D3486E0B4}"/>
              </a:ext>
            </a:extLst>
          </p:cNvPr>
          <p:cNvSpPr/>
          <p:nvPr userDrawn="1"/>
        </p:nvSpPr>
        <p:spPr>
          <a:xfrm>
            <a:off x="-1" y="3848986"/>
            <a:ext cx="12192001" cy="3009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CD014E1-FAE8-6071-6BDF-85B97399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9C1B2-58F5-AA4D-ED39-9C979E4CEDEF}"/>
              </a:ext>
            </a:extLst>
          </p:cNvPr>
          <p:cNvSpPr txBox="1"/>
          <p:nvPr userDrawn="1"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3A4A6FC-A990-D2C0-E926-50440CC423EE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B41D45-A9F0-00D8-E85A-B0360C874D2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5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C231C1-1660-43F0-89F1-5E30C941B2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L"/>
          </a:p>
        </p:txBody>
      </p:sp>
      <p:grpSp>
        <p:nvGrpSpPr>
          <p:cNvPr id="2" name="קבוצה 26">
            <a:extLst>
              <a:ext uri="{FF2B5EF4-FFF2-40B4-BE49-F238E27FC236}">
                <a16:creationId xmlns:a16="http://schemas.microsoft.com/office/drawing/2014/main" id="{C7F9D49E-FD81-9C0C-B07E-C646BCEF7293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37FCD68-7B0A-0587-8CFD-60702087E9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8EFD375-FB87-B47B-9F24-FF715BE90A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4002A-03E4-30DD-069E-3059E43429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0BA7021-7528-964B-9DBA-24D39F5592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C3231C5-65BC-70D8-FFCE-E67C8A04C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785B471D-1E9E-7AB0-1CAB-FE02CA14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656C48-23A2-5E25-7196-91233A8FA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42B2931-B6FF-25C5-581D-F1CC3C749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495D72D-0769-0503-019F-DAA6BBD319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B3FDD5A-B64E-6A47-C5D5-0435CAE8A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E4D6C70-FAE0-B060-DCCE-27D8A73E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1E2CE91-A339-1890-E633-E4B4946FA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BB023C6-6393-B3F5-907B-BC75F7156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8F7418B-D299-7B1D-CEF5-155D252D2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4525C95-0B03-21F1-FE95-9CFA7F9390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9DA1FD-42BD-5882-1CED-3EFD053F8983}"/>
              </a:ext>
            </a:extLst>
          </p:cNvPr>
          <p:cNvSpPr txBox="1"/>
          <p:nvPr userDrawn="1"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30C4E4BC-C5A1-335E-1FCC-405C6CE4EC67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84CAD4-4F91-0383-4D20-0F175EED47CC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766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F85B9-1613-C09F-B53F-85BE070336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4C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grpSp>
        <p:nvGrpSpPr>
          <p:cNvPr id="3" name="קבוצה 26">
            <a:extLst>
              <a:ext uri="{FF2B5EF4-FFF2-40B4-BE49-F238E27FC236}">
                <a16:creationId xmlns:a16="http://schemas.microsoft.com/office/drawing/2014/main" id="{66D4842E-34FB-AFDE-11A1-BB251AD733A0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D56A6C5-0522-4E9F-A932-783598F43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1FB9ABA-61A3-0B36-E52F-2EA7D6F1AB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9EB4302-ADD3-BF7F-B646-A526EB6C75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804FD8E-DB26-335D-5FB7-675EDF9F27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2AF3BCF-6F4B-66E5-E2C9-A17DB4AB8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9A4B98C-76EE-4C15-0F54-27690F3554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4EE90AF-868F-856F-D0A4-DB9B559FC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633245F-28A8-84E1-04C7-3EAC881D8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10E9F43-BF04-B70B-190B-34762FD41D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3B5EDA3-F919-C367-5CB1-CFE1C905F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55F90F-8F68-ACFE-04B5-725239526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0CC2BAD-7E4E-6E93-D045-C88B27A0C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CF79CBC-B73A-7660-2F16-65B469FCF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4A88E0C-B8A7-CBB7-0AEC-87D84F823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6F972BE-5EAA-C5A9-1E66-2C9C2A743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47F49F9-6F93-2C71-BAAE-711AB50D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9A1BE-50DE-A276-5A2B-11A12B0B80F2}"/>
              </a:ext>
            </a:extLst>
          </p:cNvPr>
          <p:cNvSpPr txBox="1"/>
          <p:nvPr userDrawn="1"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A99CC58-1847-7BFD-18AD-4148A0C583AE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F9BB04-17CE-DBB2-2031-04CC506B1FF4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9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2C777AC-68D6-7307-C927-B1381F0377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4188071"/>
            <a:ext cx="12192001" cy="2705100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B9F1-AA2F-3B79-26DD-B18F990F67D8}"/>
              </a:ext>
            </a:extLst>
          </p:cNvPr>
          <p:cNvSpPr txBox="1"/>
          <p:nvPr userDrawn="1"/>
        </p:nvSpPr>
        <p:spPr>
          <a:xfrm>
            <a:off x="86431" y="4815828"/>
            <a:ext cx="292388" cy="1606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8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4A7469B-1A39-2733-ECEF-86EA6BE51B2C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8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04A368-DB39-CFD8-BC00-54FC76FBA7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30687" y="6500917"/>
            <a:ext cx="21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462E0478-B87E-DC41-A2DC-48C21604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A873C1-23C6-2564-C17F-9052B1D23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188" y="1649186"/>
            <a:ext cx="11150600" cy="2117952"/>
          </a:xfrm>
        </p:spPr>
        <p:txBody>
          <a:bodyPr/>
          <a:lstStyle>
            <a:lvl1pPr marL="0" indent="0">
              <a:buNone/>
              <a:defRPr/>
            </a:lvl1pPr>
            <a:lvl2pPr marL="45696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05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37FE6B0D-916F-2DED-CBDC-200E6F802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9"/>
          <a:stretch/>
        </p:blipFill>
        <p:spPr>
          <a:xfrm>
            <a:off x="1199134" y="0"/>
            <a:ext cx="10992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798ADF5-E6CD-7313-C77A-1AB7C16B0B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496" y="3793981"/>
            <a:ext cx="5327043" cy="2466088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36B9973-12EB-F01A-501F-F21EB6927F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2699" y="3793981"/>
            <a:ext cx="5327043" cy="2466087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78407E-5E21-2B95-98FA-EF0F4DC3C1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063" y="1279071"/>
            <a:ext cx="5341937" cy="230867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6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B26D0-EC6D-79DD-CFF9-1D5876A9A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700" y="1279071"/>
            <a:ext cx="5327650" cy="230867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33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Orang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A72C6-F4FD-0D57-11D7-4B2518147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65822" y="-1"/>
            <a:ext cx="5916138" cy="6857999"/>
          </a:xfrm>
          <a:prstGeom prst="rect">
            <a:avLst/>
          </a:prstGeom>
        </p:spPr>
      </p:pic>
      <p:grpSp>
        <p:nvGrpSpPr>
          <p:cNvPr id="3" name="קבוצה 26">
            <a:extLst>
              <a:ext uri="{FF2B5EF4-FFF2-40B4-BE49-F238E27FC236}">
                <a16:creationId xmlns:a16="http://schemas.microsoft.com/office/drawing/2014/main" id="{6468B4B3-B2E0-ED2B-A39E-6AD8E8A9829B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5569977-3803-9A05-93FB-F4341E2432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D483DEB-BAF0-0364-91CE-9CD56A8744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8962594-08BD-8907-14E3-0CD190C71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102E224-76E0-4E89-3967-EA5EFAC25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3145A0D-98CC-BEF6-8A77-E70A5C8F7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567084A-4D31-5A5A-1BCB-A69F9D25C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4FC440-6AF7-00AC-501F-0F38114661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6378845-34C6-D7CC-32A2-4835657EA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A06433-BEEF-F038-02EA-1A9B284969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E218B61-38BD-1D57-BB82-034579AEC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D067F7C-AA24-832F-CC01-803A26411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14E9250A-C982-8CFE-FC32-302B56A9A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1E8D7E4-26EF-1869-E851-855F411C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D61A490-042C-B7AF-0946-62444D87F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5F52D946-44EB-6F45-EA71-A5637EF11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79924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00938-4C45-FA66-64FE-46C673A2F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71260" y="-1"/>
            <a:ext cx="5916138" cy="6857999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B5845B51-62BD-A481-16FB-46888109D361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923331F-94E7-5AC5-970F-D88B67462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A9CAC08-3FE4-B522-3A71-FB2878D613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15BE23D-CEE3-39C6-0961-6B91BE498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901297-0CB6-C01E-876C-A29EB3A76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7ABB92F-AFDC-09CA-FA7B-F011D3000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289BCD0-40D4-0A32-55A6-168E2D47CB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28E0717-C01A-CD88-6D84-90D347182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67DBB5D-CE34-F252-132B-F78AAE334F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EAF0587-90E5-8BB0-357F-0F56CB9A6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8C4310-EE8E-9676-727F-E39B97E26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947909E-47B3-1CE0-86EF-EE29D217B7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D043FF2-DE45-59D8-DAF6-7985628E1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A530B90-E230-F96F-538F-67A19505A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643DB88-FFC0-9B23-FDF2-D42DF70D33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D9223BB-BB5E-E86E-504F-68465A121A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144626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Orang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">
            <a:extLst>
              <a:ext uri="{FF2B5EF4-FFF2-40B4-BE49-F238E27FC236}">
                <a16:creationId xmlns:a16="http://schemas.microsoft.com/office/drawing/2014/main" id="{B8BDB39F-C5D0-8D9B-A09B-805D9F06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44892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EE4AB-E9F1-BCA2-B2CF-8FF9CC9A2BC8}"/>
              </a:ext>
            </a:extLst>
          </p:cNvPr>
          <p:cNvSpPr txBox="1"/>
          <p:nvPr userDrawn="1"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04A36E8-99BA-7638-1EDC-0353ECF4F542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54B049-D7FD-9D16-D025-280253AF297D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E501A5A0-0EA9-06DE-1E17-8C81B518D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3FD1BD-37CC-6649-5AD1-A6BE5E3432D6}"/>
              </a:ext>
            </a:extLst>
          </p:cNvPr>
          <p:cNvGrpSpPr/>
          <p:nvPr userDrawn="1"/>
        </p:nvGrpSpPr>
        <p:grpSpPr>
          <a:xfrm>
            <a:off x="743400" y="592129"/>
            <a:ext cx="2934449" cy="60484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88A0F6-6B98-4E11-E404-670FE88A7AAD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6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80674FA-7AE7-3CB8-6543-536ABA3D15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1A0EC2C-33F0-6E45-7A97-3E968D4D2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AC814-94FB-9E57-C021-0DC97DC8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CCF5A0B-1377-E41D-F1A6-A75CC730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EBBE554-6B04-0FDB-1793-2AD22AFA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DD7E3D23-5AE1-0B56-2CAA-6AA7593A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4CC513C-ECB3-93FF-10AC-9B5207909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3D40026-6EC9-23DF-BCA4-0A166CD9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BDAAB48-9734-2F43-9104-88169DA1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18AF413-0FCA-A15A-F1E3-FA970014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BEFB42E-EE7F-0BB2-FACC-DD08E2F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9106226-E479-DE25-10B2-5519B8D3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1A9FF5B-1B81-77E5-78A3-2AA079DC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2F71C0D-B20F-6ED1-E912-F326A2C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6C979D0-9283-EB2E-8525-60C8422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8E07F801-DE12-B195-4106-FBC3D15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342817"/>
            <a:ext cx="4935083" cy="186995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B36923-E0FF-73F2-193B-D847B2B4B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516" y="5987074"/>
            <a:ext cx="3046747" cy="5693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8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42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AC9D9-2939-8D5D-6667-4AA12A9BB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43"/>
          <a:stretch/>
        </p:blipFill>
        <p:spPr>
          <a:xfrm rot="10800000">
            <a:off x="2407024" y="0"/>
            <a:ext cx="9784976" cy="6858000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DE2CE00F-3B81-20D1-1746-B9DD91136E40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E8AC21-61DB-983E-59D6-A3E7876960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6A0E95-2621-5982-8C72-D45FBA8DF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1BC395C-5736-EC11-0F1D-1CA15AD407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CED9DA-B680-9FE0-B0B7-40952F05D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A1FDBB6-C6E0-700F-339A-E41F1D044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CFC331E-7FF1-D224-2ED6-8263572F2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284A9C-C3BF-574F-3938-187AAA28F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AA7E6BA-EED4-7821-2567-42BEBAC21C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E1C7D58-74DF-5672-7B2E-4ECFC6392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1C61C22-1EFB-CDD7-BDDB-9C96AB0A31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7483A4C-6AAE-9DBC-4B15-B3F553303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88F0108-B0D5-6436-5E58-51EED9EAA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4088AFB-9538-8FA2-1233-98177A786D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917C94A-C447-5559-9C3A-C08947BC7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6AA4E90-6287-658B-1E67-94F41B6B3F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162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9B9038B9-2439-1701-D701-B65C14A14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96"/>
          <a:stretch/>
        </p:blipFill>
        <p:spPr>
          <a:xfrm>
            <a:off x="8948066" y="0"/>
            <a:ext cx="3243934" cy="6858000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4609DE78-909B-0473-656A-83A356546E77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218D61-3F4A-F74E-A8B0-2659D35E90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FD9EBD-107A-7271-C5B7-A4F100F44E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14A471-FA6F-191F-94FB-D19E14CBE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0B7926-8F47-6433-46A0-08CEBC0B1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AA1FF2-AA36-35D6-1A47-A135C2AB3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98BD724-EAAC-0CF2-449D-0FAAE188A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670D92-5DD7-4CDF-0F6F-1752D694A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87DAE3-18C0-5432-806A-79B01FB44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49CDD16-47CD-76FE-8FEC-01AA40210C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B5779E0-5F89-9C99-3A5A-9B8AD9043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3F9488-45DA-DA3A-0CA2-E53036EC8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D303CA-CD51-44BE-34C0-54DCCC0E7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CD6C40-4E6C-1D67-ECA1-C2C5BA37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B9FCE99-C890-CBC5-C149-3FE7E595A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79A7823-C002-964D-A5EF-52F3B51BDE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10177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4609DE78-909B-0473-656A-83A356546E77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218D61-3F4A-F74E-A8B0-2659D35E90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FD9EBD-107A-7271-C5B7-A4F100F44E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14A471-FA6F-191F-94FB-D19E14CBE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0B7926-8F47-6433-46A0-08CEBC0B1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AA1FF2-AA36-35D6-1A47-A135C2AB3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98BD724-EAAC-0CF2-449D-0FAAE188A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670D92-5DD7-4CDF-0F6F-1752D694A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87DAE3-18C0-5432-806A-79B01FB44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49CDD16-47CD-76FE-8FEC-01AA40210C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B5779E0-5F89-9C99-3A5A-9B8AD9043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3F9488-45DA-DA3A-0CA2-E53036EC8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D303CA-CD51-44BE-34C0-54DCCC0E7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CD6C40-4E6C-1D67-ECA1-C2C5BA37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B9FCE99-C890-CBC5-C149-3FE7E595A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79A7823-C002-964D-A5EF-52F3B51BDE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AB38DE-0E52-C7FD-56AE-BFAFD28E1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43" t="-1" r="1" b="-7387"/>
          <a:stretch/>
        </p:blipFill>
        <p:spPr>
          <a:xfrm rot="10800000">
            <a:off x="8887451" y="526384"/>
            <a:ext cx="3304547" cy="63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u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48730031-5B11-2FF1-13C4-4D22F4DCE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94" y="0"/>
            <a:ext cx="10722606" cy="6858000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8AD371E6-1CA8-10F8-3BE5-957864E586A2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734FFDB-1B03-4D81-AA76-DA72A5741B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0FA426-F520-AAD6-6B90-82C0B644B5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404456A-63EC-7677-7FC7-2482FA57B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01E6F3E-1C0B-6FDB-F9C4-EF985974A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B63649-C207-CD58-01C9-1BAA41BAA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0B8933E-EB81-A945-E53B-2CF28E8EF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186C689-61A4-0101-2C09-2D22319EE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63D8022-9127-8680-B0F0-3FE526EDE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6C6C3FA-097B-4B29-398F-DB3A28C85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0C67FF8-1C90-B15C-7DBC-997D3C946F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593A2B2-019E-BE5E-5058-1BFB42923A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D1A5A03-C688-9D71-E6CC-124978DAB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AD08C2-1BC8-2C6D-6FC9-E279AE8F7A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9B6E7D9-A1FD-504F-7D86-F22C79526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B234A64-11B9-D2D0-8FC6-4F2D6E2A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3D03C8-A1B0-C141-C5D6-33790F6A01E6}"/>
              </a:ext>
            </a:extLst>
          </p:cNvPr>
          <p:cNvSpPr txBox="1"/>
          <p:nvPr userDrawn="1"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A3129A1A-B8ED-043F-F091-3CDA3E03E57C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3629BE-040A-C6B9-5559-EA7BA182E811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27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60440B92-0E90-9A6C-7C08-DE06A03C7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779BC-7FCF-0319-B305-4601CB4D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378529"/>
            <a:ext cx="4287383" cy="141616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D0C99-92D0-DE49-213E-8A4CF15BC43D}"/>
              </a:ext>
            </a:extLst>
          </p:cNvPr>
          <p:cNvGrpSpPr/>
          <p:nvPr userDrawn="1"/>
        </p:nvGrpSpPr>
        <p:grpSpPr>
          <a:xfrm>
            <a:off x="741820" y="560613"/>
            <a:ext cx="3274105" cy="67485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F6E323-0BB8-A956-0704-FF3EAB645464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7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30E39EC-8A7A-730B-81E2-06210951C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E77DC2E-8F24-4C52-175A-B8CF74B52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6746908-C30C-7413-CD5E-AA122AFB4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046C8957-E477-FAA3-69E1-60AC27B2A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8157CB7-D9A9-8832-5DCD-80E053EC1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A88C82B-AEA8-12A4-60F0-BA4D26F5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787CCE2B-AE76-126A-E480-3ECE5297D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2F4FC88-E8F2-E499-2DBA-4DC4056CA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70A4639-7BDE-F5B0-029A-C2B711E8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41B2DF1-C3FD-A2B7-A205-B73921AD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F254A13F-FCF1-A8C4-77D2-8DF7E797B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A49A43E-A8DE-255D-AC6D-17D890792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88E8E3E-7279-0A4F-0564-60AB42FDD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CDF3E879-FD65-3529-7598-5EBA66758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C23256F4-EA55-6289-0363-F3FB359B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3" tIns="22847" rIns="45693" bIns="228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671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48730031-5B11-2FF1-13C4-4D22F4DCE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94" y="0"/>
            <a:ext cx="10722606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1FB59-958E-E3B8-2C37-BC7549D949F1}"/>
              </a:ext>
            </a:extLst>
          </p:cNvPr>
          <p:cNvGrpSpPr/>
          <p:nvPr userDrawn="1"/>
        </p:nvGrpSpPr>
        <p:grpSpPr>
          <a:xfrm>
            <a:off x="747263" y="560613"/>
            <a:ext cx="3274105" cy="67485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7F729F-5779-F690-709C-CDDEB1C5A245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7"/>
              <a:chOff x="1966913" y="3250113"/>
              <a:chExt cx="7434085" cy="909807"/>
            </a:xfrm>
            <a:grpFill/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5B5E77C7-130F-976D-6B32-2A1FD129D8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B091823-C0DB-07F0-7AAA-D837E114B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49CA5606-2AD3-6DEF-F0B5-2FE1F4C1D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FD090206-A9DE-18D6-8B7C-B3E7EAF6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EA2CD203-EF22-D776-2AFB-8A0112A9F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30650EF-CA43-291D-DD7C-D397AFFEA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7BE62571-A798-7BF1-78B5-9E3F14B9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FE86A9D2-2032-76DC-940C-25C9D473D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B30B3531-6CC6-4452-1546-2582C6F2B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FBB48D1E-3281-D536-6199-E34024B35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90E865AD-9AA3-F9F2-CBAC-29E8F4A13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4DCC288C-4989-BACD-8DE2-2E27D140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52A085D1-1D45-866A-18B8-1A717756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E3F9F4DB-D618-ACED-C050-04E8FF07A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968774A-0A30-0973-0624-E02339B7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3" tIns="22847" rIns="45693" bIns="228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2" name="Title 41">
            <a:extLst>
              <a:ext uri="{FF2B5EF4-FFF2-40B4-BE49-F238E27FC236}">
                <a16:creationId xmlns:a16="http://schemas.microsoft.com/office/drawing/2014/main" id="{4341AB24-E452-C3F0-0D1F-C3D39015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608980"/>
            <a:ext cx="4809899" cy="243551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634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u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3DADC-24FC-7F82-3D06-7D4275261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94" y="0"/>
            <a:ext cx="107226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022B6-62D9-90B1-417F-925DC3E1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188029"/>
            <a:ext cx="6061755" cy="1828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477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442490-F1B4-7753-040A-4E961DF6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3FD1BD-37CC-6649-5AD1-A6BE5E3432D6}"/>
              </a:ext>
            </a:extLst>
          </p:cNvPr>
          <p:cNvGrpSpPr/>
          <p:nvPr/>
        </p:nvGrpSpPr>
        <p:grpSpPr>
          <a:xfrm>
            <a:off x="732514" y="592129"/>
            <a:ext cx="2934449" cy="604846"/>
            <a:chOff x="1966913" y="2920906"/>
            <a:chExt cx="7434085" cy="1532307"/>
          </a:xfrm>
          <a:solidFill>
            <a:schemeClr val="accent2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88A0F6-6B98-4E11-E404-670FE88A7AAD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6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80674FA-7AE7-3CB8-6543-536ABA3D15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1A0EC2C-33F0-6E45-7A97-3E968D4D2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AC814-94FB-9E57-C021-0DC97DC8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CCF5A0B-1377-E41D-F1A6-A75CC730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EBBE554-6B04-0FDB-1793-2AD22AFA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DD7E3D23-5AE1-0B56-2CAA-6AA7593A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4CC513C-ECB3-93FF-10AC-9B5207909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3D40026-6EC9-23DF-BCA4-0A166CD9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BDAAB48-9734-2F43-9104-88169DA1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18AF413-0FCA-A15A-F1E3-FA970014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BEFB42E-EE7F-0BB2-FACC-DD08E2F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9106226-E479-DE25-10B2-5519B8D3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1A9FF5B-1B81-77E5-78A3-2AA079DC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2F71C0D-B20F-6ED1-E912-F326A2C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6C979D0-9283-EB2E-8525-60C8422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8E07F801-DE12-B195-4106-FBC3D15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342817"/>
            <a:ext cx="4935083" cy="18699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B36923-E0FF-73F2-193B-D847B2B4B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5987074"/>
            <a:ext cx="3013075" cy="5693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997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E501A5A0-0EA9-06DE-1E17-8C81B518D3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3FD1BD-37CC-6649-5AD1-A6BE5E3432D6}"/>
              </a:ext>
            </a:extLst>
          </p:cNvPr>
          <p:cNvGrpSpPr/>
          <p:nvPr/>
        </p:nvGrpSpPr>
        <p:grpSpPr>
          <a:xfrm>
            <a:off x="743400" y="592129"/>
            <a:ext cx="2934449" cy="60484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88A0F6-6B98-4E11-E404-670FE88A7AAD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6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80674FA-7AE7-3CB8-6543-536ABA3D15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1A0EC2C-33F0-6E45-7A97-3E968D4D2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AC814-94FB-9E57-C021-0DC97DC8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CCF5A0B-1377-E41D-F1A6-A75CC730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EBBE554-6B04-0FDB-1793-2AD22AFA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DD7E3D23-5AE1-0B56-2CAA-6AA7593A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4CC513C-ECB3-93FF-10AC-9B5207909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3D40026-6EC9-23DF-BCA4-0A166CD9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BDAAB48-9734-2F43-9104-88169DA1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18AF413-0FCA-A15A-F1E3-FA970014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BEFB42E-EE7F-0BB2-FACC-DD08E2F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9106226-E479-DE25-10B2-5519B8D3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1A9FF5B-1B81-77E5-78A3-2AA079DC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2F71C0D-B20F-6ED1-E912-F326A2C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6C979D0-9283-EB2E-8525-60C8422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8E07F801-DE12-B195-4106-FBC3D15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342817"/>
            <a:ext cx="4935083" cy="186995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B36923-E0FF-73F2-193B-D847B2B4B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516" y="5987074"/>
            <a:ext cx="3046747" cy="5693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02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A close-up of a flag&#10;&#10;Description automatically generated with medium confidence">
            <a:extLst>
              <a:ext uri="{FF2B5EF4-FFF2-40B4-BE49-F238E27FC236}">
                <a16:creationId xmlns:a16="http://schemas.microsoft.com/office/drawing/2014/main" id="{3E1CA0FC-2A26-1D3B-DA1F-AD59C6BB5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3FD1BD-37CC-6649-5AD1-A6BE5E3432D6}"/>
              </a:ext>
            </a:extLst>
          </p:cNvPr>
          <p:cNvGrpSpPr/>
          <p:nvPr userDrawn="1"/>
        </p:nvGrpSpPr>
        <p:grpSpPr>
          <a:xfrm>
            <a:off x="737957" y="592129"/>
            <a:ext cx="2934449" cy="60484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88A0F6-6B98-4E11-E404-670FE88A7AAD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6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80674FA-7AE7-3CB8-6543-536ABA3D15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1A0EC2C-33F0-6E45-7A97-3E968D4D2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AC814-94FB-9E57-C021-0DC97DC8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CCF5A0B-1377-E41D-F1A6-A75CC730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EBBE554-6B04-0FDB-1793-2AD22AFA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DD7E3D23-5AE1-0B56-2CAA-6AA7593A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4CC513C-ECB3-93FF-10AC-9B5207909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3D40026-6EC9-23DF-BCA4-0A166CD9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BDAAB48-9734-2F43-9104-88169DA1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18AF413-0FCA-A15A-F1E3-FA970014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BEFB42E-EE7F-0BB2-FACC-DD08E2F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9106226-E479-DE25-10B2-5519B8D3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1A9FF5B-1B81-77E5-78A3-2AA079DC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2F71C0D-B20F-6ED1-E912-F326A2C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6C979D0-9283-EB2E-8525-60C8422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8E07F801-DE12-B195-4106-FBC3D15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76" y="2342817"/>
            <a:ext cx="5023083" cy="186995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B36923-E0FF-73F2-193B-D847B2B4B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276" y="5987074"/>
            <a:ext cx="3101075" cy="5693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42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A close-up of a flag&#10;&#10;Description automatically generated with medium confidence">
            <a:extLst>
              <a:ext uri="{FF2B5EF4-FFF2-40B4-BE49-F238E27FC236}">
                <a16:creationId xmlns:a16="http://schemas.microsoft.com/office/drawing/2014/main" id="{3E1CA0FC-2A26-1D3B-DA1F-AD59C6BB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3FD1BD-37CC-6649-5AD1-A6BE5E3432D6}"/>
              </a:ext>
            </a:extLst>
          </p:cNvPr>
          <p:cNvGrpSpPr/>
          <p:nvPr/>
        </p:nvGrpSpPr>
        <p:grpSpPr>
          <a:xfrm>
            <a:off x="737957" y="592129"/>
            <a:ext cx="2934449" cy="60484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88A0F6-6B98-4E11-E404-670FE88A7AAD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6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B80674FA-7AE7-3CB8-6543-536ABA3D15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1A0EC2C-33F0-6E45-7A97-3E968D4D2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AC814-94FB-9E57-C021-0DC97DC8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CCF5A0B-1377-E41D-F1A6-A75CC730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EBBE554-6B04-0FDB-1793-2AD22AFA0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DD7E3D23-5AE1-0B56-2CAA-6AA7593A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24CC513C-ECB3-93FF-10AC-9B5207909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3D40026-6EC9-23DF-BCA4-0A166CD9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BDAAB48-9734-2F43-9104-88169DA1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318AF413-0FCA-A15A-F1E3-FA970014D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ABEFB42E-EE7F-0BB2-FACC-DD08E2F95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9106226-E479-DE25-10B2-5519B8D3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21A9FF5B-1B81-77E5-78A3-2AA079DCA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F2F71C0D-B20F-6ED1-E912-F326A2C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194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6C979D0-9283-EB2E-8525-60C8422D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8E07F801-DE12-B195-4106-FBC3D156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76" y="2342817"/>
            <a:ext cx="5023083" cy="186995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B36923-E0FF-73F2-193B-D847B2B4B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276" y="5987074"/>
            <a:ext cx="3101075" cy="5693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34434"/>
            <a:ext cx="11210925" cy="4715342"/>
          </a:xfrm>
        </p:spPr>
        <p:txBody>
          <a:bodyPr>
            <a:normAutofit/>
          </a:bodyPr>
          <a:lstStyle>
            <a:lvl1pPr marL="264979" indent="-264979">
              <a:lnSpc>
                <a:spcPct val="100000"/>
              </a:lnSpc>
              <a:spcBef>
                <a:spcPts val="1199"/>
              </a:spcBef>
              <a:buSzPct val="100000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88513" indent="-228485"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39173" indent="-228485"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15259" indent="-228485" defTabSz="988513"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AE53F-5EE6-A82B-0511-8F62D260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810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939" y="1681843"/>
            <a:ext cx="5181600" cy="4697186"/>
          </a:xfrm>
        </p:spPr>
        <p:txBody>
          <a:bodyPr>
            <a:noAutofit/>
          </a:bodyPr>
          <a:lstStyle>
            <a:lvl1pPr marL="274499" indent="-274499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99869" indent="-34290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577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179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43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159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159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463" y="1681843"/>
            <a:ext cx="5181600" cy="4697186"/>
          </a:xfrm>
        </p:spPr>
        <p:txBody>
          <a:bodyPr>
            <a:noAutofit/>
          </a:bodyPr>
          <a:lstStyle>
            <a:lvl1pPr marL="274499" indent="-274499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454" indent="-228485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577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7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643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E2E6C-45CE-D514-692F-DBE2D9DE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013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97" y="1677695"/>
            <a:ext cx="5157787" cy="75961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599" b="1">
                <a:solidFill>
                  <a:schemeClr val="accent2"/>
                </a:solidFill>
              </a:defRPr>
            </a:lvl1pPr>
            <a:lvl2pPr marL="456969" indent="0">
              <a:buNone/>
              <a:defRPr sz="1999" b="1"/>
            </a:lvl2pPr>
            <a:lvl3pPr marL="913938" indent="0">
              <a:buNone/>
              <a:defRPr sz="1799" b="1"/>
            </a:lvl3pPr>
            <a:lvl4pPr marL="1370907" indent="0">
              <a:buNone/>
              <a:defRPr sz="1599" b="1"/>
            </a:lvl4pPr>
            <a:lvl5pPr marL="1827876" indent="0">
              <a:buNone/>
              <a:defRPr sz="1599" b="1"/>
            </a:lvl5pPr>
            <a:lvl6pPr marL="2284846" indent="0">
              <a:buNone/>
              <a:defRPr sz="1599" b="1"/>
            </a:lvl6pPr>
            <a:lvl7pPr marL="2741815" indent="0">
              <a:buNone/>
              <a:defRPr sz="1599" b="1"/>
            </a:lvl7pPr>
            <a:lvl8pPr marL="3198784" indent="0">
              <a:buNone/>
              <a:defRPr sz="1599" b="1"/>
            </a:lvl8pPr>
            <a:lvl9pPr marL="3655753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197" y="2595427"/>
            <a:ext cx="5157787" cy="3684588"/>
          </a:xfrm>
        </p:spPr>
        <p:txBody>
          <a:bodyPr>
            <a:normAutofit/>
          </a:bodyPr>
          <a:lstStyle>
            <a:lvl1pPr marL="274499" indent="-274499">
              <a:lnSpc>
                <a:spcPct val="100000"/>
              </a:lnSpc>
              <a:spcBef>
                <a:spcPts val="600"/>
              </a:spcBef>
              <a:buSzPct val="80000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4563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7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629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4499" lvl="0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Click to edit Master text styles</a:t>
            </a:r>
          </a:p>
          <a:p>
            <a:pPr marL="274499" lvl="1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Second level</a:t>
            </a:r>
          </a:p>
          <a:p>
            <a:pPr marL="274499" lvl="2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Third level</a:t>
            </a:r>
          </a:p>
          <a:p>
            <a:pPr marL="274499" lvl="3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Fourth level</a:t>
            </a:r>
          </a:p>
          <a:p>
            <a:pPr marL="274499" lvl="4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0043" y="1677695"/>
            <a:ext cx="5183188" cy="75961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2599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969" indent="0">
              <a:buNone/>
              <a:defRPr sz="1999" b="1"/>
            </a:lvl2pPr>
            <a:lvl3pPr marL="913938" indent="0">
              <a:buNone/>
              <a:defRPr sz="1799" b="1"/>
            </a:lvl3pPr>
            <a:lvl4pPr marL="1370907" indent="0">
              <a:buNone/>
              <a:defRPr sz="1599" b="1"/>
            </a:lvl4pPr>
            <a:lvl5pPr marL="1827876" indent="0">
              <a:buNone/>
              <a:defRPr sz="1599" b="1"/>
            </a:lvl5pPr>
            <a:lvl6pPr marL="2284846" indent="0">
              <a:buNone/>
              <a:defRPr sz="1599" b="1"/>
            </a:lvl6pPr>
            <a:lvl7pPr marL="2741815" indent="0">
              <a:buNone/>
              <a:defRPr sz="1599" b="1"/>
            </a:lvl7pPr>
            <a:lvl8pPr marL="3198784" indent="0">
              <a:buNone/>
              <a:defRPr sz="1599" b="1"/>
            </a:lvl8pPr>
            <a:lvl9pPr marL="3655753" indent="0">
              <a:buNone/>
              <a:defRPr sz="1599" b="1"/>
            </a:lvl9pPr>
          </a:lstStyle>
          <a:p>
            <a:pPr marL="0" lvl="0" indent="0" algn="l" defTabSz="91393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0043" y="2595428"/>
            <a:ext cx="5183188" cy="3684588"/>
          </a:xfrm>
        </p:spPr>
        <p:txBody>
          <a:bodyPr>
            <a:normAutofit/>
          </a:bodyPr>
          <a:lstStyle>
            <a:lvl1pPr marL="274499" indent="-274499">
              <a:lnSpc>
                <a:spcPct val="100000"/>
              </a:lnSpc>
              <a:spcBef>
                <a:spcPts val="600"/>
              </a:spcBef>
              <a:buSzPct val="80000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454" indent="-228485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563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7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629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4499" lvl="0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Click to edit Master text styles</a:t>
            </a:r>
          </a:p>
          <a:p>
            <a:pPr marL="274499" lvl="1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Second level</a:t>
            </a:r>
          </a:p>
          <a:p>
            <a:pPr marL="274499" lvl="2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Third level</a:t>
            </a:r>
          </a:p>
          <a:p>
            <a:pPr marL="274499" lvl="3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Fourth level</a:t>
            </a:r>
          </a:p>
          <a:p>
            <a:pPr marL="274499" lvl="4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7575B-8EFD-BBDF-7BD0-A360DF7A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475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1CAFC6-37A5-44D0-96EE-F43E40588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7" y="2190749"/>
            <a:ext cx="3459104" cy="3533776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8DC78D5-3891-44D1-973B-BBB7E93CE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6976" y="2190749"/>
            <a:ext cx="3459104" cy="3533776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ECE599C-1EFF-43EB-85D8-36DF6196A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711" y="2193469"/>
            <a:ext cx="3459102" cy="3535680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A5DB1-2E62-4CEE-8E53-16F39435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020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B1A0C-A50D-6B86-0303-EEEFF187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071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273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34;p28">
            <a:extLst>
              <a:ext uri="{FF2B5EF4-FFF2-40B4-BE49-F238E27FC236}">
                <a16:creationId xmlns:a16="http://schemas.microsoft.com/office/drawing/2014/main" id="{1BE6C261-62DE-DA33-DB72-C81F8B311FF0}"/>
              </a:ext>
            </a:extLst>
          </p:cNvPr>
          <p:cNvSpPr/>
          <p:nvPr/>
        </p:nvSpPr>
        <p:spPr>
          <a:xfrm>
            <a:off x="1" y="0"/>
            <a:ext cx="12192000" cy="372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קבוצה 26">
            <a:extLst>
              <a:ext uri="{FF2B5EF4-FFF2-40B4-BE49-F238E27FC236}">
                <a16:creationId xmlns:a16="http://schemas.microsoft.com/office/drawing/2014/main" id="{48C90D65-A2B3-1076-5115-41073B5BD972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9F9B64C-7D60-B4CE-259E-CCAFB61E5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4D7E50E-35FC-DDFF-F39E-5CCA08AB2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2FE738-97C2-A894-96E4-16BE47907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886F196-5A6F-72A6-4C26-B95DB3C37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6F3C0ED-A24F-9136-515E-9D297D62C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515B743-AF89-2E52-1703-689AABE66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0E4D2D8-1F2B-5D96-CE5A-AF27407F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E4C27BF-BCFB-AD59-39F4-2E8B2B5A1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6E77591-0F18-F9FC-45F7-CC9439DA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4BCE892-2E47-B929-3841-0334F8162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7A10ED9-383B-FB9A-6F6B-05E004BB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59AF24F-1719-E872-DBEA-CF383A9B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0CFC672-5189-5B79-47E0-C8EE2697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25E6F34-B9EF-C60B-86FD-83C3FC8E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6DBAF2E-624E-6E48-72C6-07917E33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F8FD24E-CCF5-9107-C01C-DEB1F7A9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51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CEE3E-3509-AB64-E9A7-F29D3486E0B4}"/>
              </a:ext>
            </a:extLst>
          </p:cNvPr>
          <p:cNvSpPr/>
          <p:nvPr/>
        </p:nvSpPr>
        <p:spPr>
          <a:xfrm>
            <a:off x="-1" y="3848986"/>
            <a:ext cx="12192001" cy="3009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CD014E1-FAE8-6071-6BDF-85B97399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9C1B2-58F5-AA4D-ED39-9C979E4CEDEF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3A4A6FC-A990-D2C0-E926-50440CC423EE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B41D45-A9F0-00D8-E85A-B0360C874D29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35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C231C1-1660-43F0-89F1-5E30C941B2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L"/>
          </a:p>
        </p:txBody>
      </p:sp>
      <p:grpSp>
        <p:nvGrpSpPr>
          <p:cNvPr id="2" name="קבוצה 26">
            <a:extLst>
              <a:ext uri="{FF2B5EF4-FFF2-40B4-BE49-F238E27FC236}">
                <a16:creationId xmlns:a16="http://schemas.microsoft.com/office/drawing/2014/main" id="{C7F9D49E-FD81-9C0C-B07E-C646BCEF7293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37FCD68-7B0A-0587-8CFD-60702087E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8EFD375-FB87-B47B-9F24-FF715BE90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4002A-03E4-30DD-069E-3059E4342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0BA7021-7528-964B-9DBA-24D39F55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C3231C5-65BC-70D8-FFCE-E67C8A04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785B471D-1E9E-7AB0-1CAB-FE02CA144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656C48-23A2-5E25-7196-91233A8FA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42B2931-B6FF-25C5-581D-F1CC3C749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495D72D-0769-0503-019F-DAA6BBD31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B3FDD5A-B64E-6A47-C5D5-0435CAE8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E4D6C70-FAE0-B060-DCCE-27D8A73EE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1E2CE91-A339-1890-E633-E4B4946F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BB023C6-6393-B3F5-907B-BC75F7156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8F7418B-D299-7B1D-CEF5-155D252D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4525C95-0B03-21F1-FE95-9CFA7F93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9DA1FD-42BD-5882-1CED-3EFD053F8983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30C4E4BC-C5A1-335E-1FCC-405C6CE4EC67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84CAD4-4F91-0383-4D20-0F175EED47CC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473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34434"/>
            <a:ext cx="11210925" cy="4715342"/>
          </a:xfrm>
        </p:spPr>
        <p:txBody>
          <a:bodyPr>
            <a:normAutofit/>
          </a:bodyPr>
          <a:lstStyle>
            <a:lvl1pPr marL="264979" indent="-264979">
              <a:lnSpc>
                <a:spcPct val="100000"/>
              </a:lnSpc>
              <a:spcBef>
                <a:spcPts val="1199"/>
              </a:spcBef>
              <a:buSzPct val="100000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88513" indent="-228485"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39173" indent="-228485"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15259" indent="-228485" defTabSz="988513">
              <a:lnSpc>
                <a:spcPct val="100000"/>
              </a:lnSpc>
              <a:spcBef>
                <a:spcPts val="1199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AE53F-5EE6-A82B-0511-8F62D260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638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87750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</p:sp>
      <p:grpSp>
        <p:nvGrpSpPr>
          <p:cNvPr id="2" name="קבוצה 26">
            <a:extLst>
              <a:ext uri="{FF2B5EF4-FFF2-40B4-BE49-F238E27FC236}">
                <a16:creationId xmlns:a16="http://schemas.microsoft.com/office/drawing/2014/main" id="{B9873134-4F4A-D5BC-C276-879C09467246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B6406E3-A5DF-404D-3AF1-023206186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9577D3F-C1DE-2606-3A71-E1FF79229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2CB836E-BBA7-19D6-ACC7-8C928180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3E8B9E2-B26E-F4F1-C2A1-284DB4BDC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F9580FD-648A-0E33-AE9E-47111DA48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2A0479F-A948-3AB6-9E54-8E58FA4BD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4CD7898-6C52-89F8-BD09-A9E9179E8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5987BB1-DF8E-86B5-AE13-847D4CCA8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F8CA7D9-60D1-1117-32D5-C3153D01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3F51B01-B58A-5AA9-0F4E-AB14642E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C6F86BE-56F7-F4B7-10D8-CAD58616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86F33BAE-B4BE-035B-5667-088F6F73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1221076-43A9-3320-CDB1-6A0C0018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3B858736-ECA5-DD28-4433-A8E0FB5B9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D4E751F-C73B-0E0A-6CA6-F2CFFE51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0A2EC4-4598-51F6-FEB3-AA6D29583C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191000"/>
            <a:ext cx="5240337" cy="229711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32D208C-A2C2-E83B-3BF3-52A6EE7463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0475" y="4190999"/>
            <a:ext cx="5240337" cy="229711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06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F85B9-1613-C09F-B53F-85BE070336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4C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grpSp>
        <p:nvGrpSpPr>
          <p:cNvPr id="3" name="קבוצה 26">
            <a:extLst>
              <a:ext uri="{FF2B5EF4-FFF2-40B4-BE49-F238E27FC236}">
                <a16:creationId xmlns:a16="http://schemas.microsoft.com/office/drawing/2014/main" id="{66D4842E-34FB-AFDE-11A1-BB251AD733A0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D56A6C5-0522-4E9F-A932-783598F43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1FB9ABA-61A3-0B36-E52F-2EA7D6F1A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9EB4302-ADD3-BF7F-B646-A526EB6C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804FD8E-DB26-335D-5FB7-675EDF9F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2AF3BCF-6F4B-66E5-E2C9-A17DB4AB8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9A4B98C-76EE-4C15-0F54-27690F355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4EE90AF-868F-856F-D0A4-DB9B559F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633245F-28A8-84E1-04C7-3EAC881D8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10E9F43-BF04-B70B-190B-34762FD41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3B5EDA3-F919-C367-5CB1-CFE1C905F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55F90F-8F68-ACFE-04B5-725239526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0CC2BAD-7E4E-6E93-D045-C88B27A0C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CF79CBC-B73A-7660-2F16-65B469FC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4A88E0C-B8A7-CBB7-0AEC-87D84F823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6F972BE-5EAA-C5A9-1E66-2C9C2A74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47F49F9-6F93-2C71-BAAE-711AB50D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9A1BE-50DE-A276-5A2B-11A12B0B80F2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A99CC58-1847-7BFD-18AD-4148A0C583AE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F9BB04-17CE-DBB2-2031-04CC506B1FF4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58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 i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C722CC15-1D0C-75A1-3815-98245B40A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9"/>
          <a:stretch/>
        </p:blipFill>
        <p:spPr>
          <a:xfrm>
            <a:off x="1199134" y="0"/>
            <a:ext cx="1099286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D55C96-4A3A-4C61-6A84-49ECF6E9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672" y="2221719"/>
            <a:ext cx="5464657" cy="3163081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E0D53F8-D2AD-7A2C-B074-454CEEB3D3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9210" y="2404928"/>
            <a:ext cx="4176847" cy="2586171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9181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4A51D6-C098-B916-5635-FEC4DC7DB3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401138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C22C99-A43E-D8F3-DB55-6275EB0B2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1438419"/>
            <a:ext cx="5176250" cy="429866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01E41-E5BB-FFDE-7C5D-AF4FFA714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9000" y="1723534"/>
            <a:ext cx="4613729" cy="2511009"/>
          </a:xfrm>
          <a:custGeom>
            <a:avLst/>
            <a:gdLst>
              <a:gd name="connsiteX0" fmla="*/ 0 w 6470650"/>
              <a:gd name="connsiteY0" fmla="*/ 0 h 3542450"/>
              <a:gd name="connsiteX1" fmla="*/ 6470650 w 6470650"/>
              <a:gd name="connsiteY1" fmla="*/ 0 h 3542450"/>
              <a:gd name="connsiteX2" fmla="*/ 6470650 w 6470650"/>
              <a:gd name="connsiteY2" fmla="*/ 3542450 h 3542450"/>
              <a:gd name="connsiteX3" fmla="*/ 0 w 6470650"/>
              <a:gd name="connsiteY3" fmla="*/ 3542450 h 35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650" h="3542450">
                <a:moveTo>
                  <a:pt x="0" y="0"/>
                </a:moveTo>
                <a:lnTo>
                  <a:pt x="6470650" y="0"/>
                </a:lnTo>
                <a:lnTo>
                  <a:pt x="6470650" y="3542450"/>
                </a:lnTo>
                <a:lnTo>
                  <a:pt x="0" y="3542450"/>
                </a:lnTo>
                <a:close/>
              </a:path>
            </a:pathLst>
          </a:cu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B2BFD-09BC-2BB5-29D8-BB85AEF171A7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E1019DB-1BE5-24A9-3D66-D3FBCE38A0E6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97744-8F01-9CBB-3078-5AC2F2A564CD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78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798ADF5-E6CD-7313-C77A-1AB7C16B0B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3323" y="959425"/>
            <a:ext cx="5418790" cy="2529445"/>
          </a:xfrm>
          <a:prstGeom prst="roundRect">
            <a:avLst>
              <a:gd name="adj" fmla="val 4617"/>
            </a:avLst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36B9973-12EB-F01A-501F-F21EB6927F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4883" y="3727275"/>
            <a:ext cx="5418790" cy="2529445"/>
          </a:xfrm>
          <a:prstGeom prst="roundRect">
            <a:avLst>
              <a:gd name="adj" fmla="val 4617"/>
            </a:avLst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B436DE-D3E4-9EBF-0284-BF7158246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86" y="959425"/>
            <a:ext cx="5418137" cy="25299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69" indent="0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998B8F-6788-EFAB-004E-6F52C9BF9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3684588"/>
            <a:ext cx="5418137" cy="25717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235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2E841-6104-863C-4434-CE1696FD02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188" y="3225737"/>
            <a:ext cx="10971212" cy="3009963"/>
          </a:xfrm>
          <a:prstGeom prst="roundRect">
            <a:avLst>
              <a:gd name="adj" fmla="val 7625"/>
            </a:avLst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4ADD29-B7F9-ACBA-40CE-29B790B2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E81296-09E2-54E8-7756-D3C808AF3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188" y="1492547"/>
            <a:ext cx="10971212" cy="138717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6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313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2C777AC-68D6-7307-C927-B1381F0377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4188071"/>
            <a:ext cx="12192001" cy="2705100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B9F1-AA2F-3B79-26DD-B18F990F67D8}"/>
              </a:ext>
            </a:extLst>
          </p:cNvPr>
          <p:cNvSpPr txBox="1"/>
          <p:nvPr/>
        </p:nvSpPr>
        <p:spPr>
          <a:xfrm>
            <a:off x="86431" y="4815828"/>
            <a:ext cx="292388" cy="1606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8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4A7469B-1A39-2733-ECEF-86EA6BE51B2C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8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04A368-DB39-CFD8-BC00-54FC76FBA7AA}"/>
              </a:ext>
            </a:extLst>
          </p:cNvPr>
          <p:cNvCxnSpPr>
            <a:cxnSpLocks/>
          </p:cNvCxnSpPr>
          <p:nvPr/>
        </p:nvCxnSpPr>
        <p:spPr>
          <a:xfrm flipH="1">
            <a:off x="130687" y="6500917"/>
            <a:ext cx="21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462E0478-B87E-DC41-A2DC-48C21604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A873C1-23C6-2564-C17F-9052B1D23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188" y="1649186"/>
            <a:ext cx="11150600" cy="2117952"/>
          </a:xfrm>
        </p:spPr>
        <p:txBody>
          <a:bodyPr/>
          <a:lstStyle>
            <a:lvl1pPr marL="0" indent="0">
              <a:buNone/>
              <a:defRPr/>
            </a:lvl1pPr>
            <a:lvl2pPr marL="45696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894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37FE6B0D-916F-2DED-CBDC-200E6F80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9"/>
          <a:stretch/>
        </p:blipFill>
        <p:spPr>
          <a:xfrm>
            <a:off x="1199134" y="0"/>
            <a:ext cx="10992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3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FEFB55-9A25-6772-69A2-CA7CAB607D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62391" cy="6858000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D6C1A-075B-1EAF-4188-FBC0055D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57" y="683247"/>
            <a:ext cx="4729843" cy="13033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AAFA0-FF89-8FD4-4CA5-A251C5654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9225" y="2259013"/>
            <a:ext cx="4783138" cy="40925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A8BA7-4748-06F4-ACB3-EFB3B7D88B4F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BCF70DB-266E-358F-97FA-BD0817AF5888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CA083-CC36-C335-9863-683D04A6B80B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6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on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03249-BCE3-221B-F391-9EC77C3C28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669" y="0"/>
            <a:ext cx="4987001" cy="6858000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E4FE0225-B2CF-CC15-C24E-68DD83A14D29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50DD5CB-E20A-0104-2E85-C9EED3C14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165C5D-1BBE-7FEA-22CF-FCCE99BC9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B3CC59-9C7E-9174-671D-10553C2F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733551D-1964-7770-0E85-6165EC7B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F799D98-20DC-1378-4DC3-391B72D2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4E9FB46-56A8-FC10-5E3A-2B40632F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D70D35B-CF37-558A-1186-B60AAC02C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7E64666-94AE-25AE-E3AF-7CF4B6599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607B82E-CE4A-E032-1C4C-2565F7DC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AB7D2A8-C2DC-4B86-3D2B-63F43EDA4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8A7555-5492-C618-8258-C7A8302A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0B5C281-0CF2-806C-31AD-511BCD70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E1E6D0D-DA9E-A938-D0E7-FC4D57EB3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CF28D2D-ADE7-004D-E037-64E4BF07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40D2B28-9D23-4963-9A81-F04246382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601CED-7ABC-C461-BDA9-44E161945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8" y="1828800"/>
            <a:ext cx="6007326" cy="45774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3977A85-471F-69DD-69AD-4FF6243CF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9" y="607045"/>
            <a:ext cx="6045426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the master title</a:t>
            </a:r>
          </a:p>
        </p:txBody>
      </p:sp>
    </p:spTree>
    <p:extLst>
      <p:ext uri="{BB962C8B-B14F-4D97-AF65-F5344CB8AC3E}">
        <p14:creationId xmlns:p14="http://schemas.microsoft.com/office/powerpoint/2010/main" val="156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939" y="1681843"/>
            <a:ext cx="5181600" cy="4697186"/>
          </a:xfrm>
        </p:spPr>
        <p:txBody>
          <a:bodyPr>
            <a:noAutofit/>
          </a:bodyPr>
          <a:lstStyle>
            <a:lvl1pPr marL="274499" indent="-274499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99869" indent="-34290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577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179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643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159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sz="159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463" y="1681843"/>
            <a:ext cx="5181600" cy="4697186"/>
          </a:xfrm>
        </p:spPr>
        <p:txBody>
          <a:bodyPr>
            <a:noAutofit/>
          </a:bodyPr>
          <a:lstStyle>
            <a:lvl1pPr marL="274499" indent="-274499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454" indent="-228485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577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7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6438" indent="-285750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E2E6C-45CE-D514-692F-DBE2D9DE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461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798ADF5-E6CD-7313-C77A-1AB7C16B0B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496" y="3793981"/>
            <a:ext cx="5327043" cy="2466088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36B9973-12EB-F01A-501F-F21EB6927F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2699" y="3793981"/>
            <a:ext cx="5327043" cy="2466087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78407E-5E21-2B95-98FA-EF0F4DC3C1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063" y="1279071"/>
            <a:ext cx="5341937" cy="230867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6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B26D0-EC6D-79DD-CFF9-1D5876A9A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700" y="1279071"/>
            <a:ext cx="5327650" cy="230867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810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Orang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A72C6-F4FD-0D57-11D7-4B2518147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65822" y="-1"/>
            <a:ext cx="5916138" cy="6857999"/>
          </a:xfrm>
          <a:prstGeom prst="rect">
            <a:avLst/>
          </a:prstGeom>
        </p:spPr>
      </p:pic>
      <p:grpSp>
        <p:nvGrpSpPr>
          <p:cNvPr id="3" name="קבוצה 26">
            <a:extLst>
              <a:ext uri="{FF2B5EF4-FFF2-40B4-BE49-F238E27FC236}">
                <a16:creationId xmlns:a16="http://schemas.microsoft.com/office/drawing/2014/main" id="{6468B4B3-B2E0-ED2B-A39E-6AD8E8A9829B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5569977-3803-9A05-93FB-F4341E243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D483DEB-BAF0-0364-91CE-9CD56A874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8962594-08BD-8907-14E3-0CD190C71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102E224-76E0-4E89-3967-EA5EFAC2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3145A0D-98CC-BEF6-8A77-E70A5C8F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567084A-4D31-5A5A-1BCB-A69F9D25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4FC440-6AF7-00AC-501F-0F381146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6378845-34C6-D7CC-32A2-4835657EA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A06433-BEEF-F038-02EA-1A9B28496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E218B61-38BD-1D57-BB82-034579AE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D067F7C-AA24-832F-CC01-803A26411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14E9250A-C982-8CFE-FC32-302B56A9A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1E8D7E4-26EF-1869-E851-855F411C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D61A490-042C-B7AF-0946-62444D87F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5F52D946-44EB-6F45-EA71-A5637EF1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1389328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00938-4C45-FA66-64FE-46C673A2F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71260" y="-1"/>
            <a:ext cx="5916138" cy="6857999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B5845B51-62BD-A481-16FB-46888109D361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923331F-94E7-5AC5-970F-D88B67462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A9CAC08-3FE4-B522-3A71-FB2878D61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15BE23D-CEE3-39C6-0961-6B91BE49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901297-0CB6-C01E-876C-A29EB3A7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7ABB92F-AFDC-09CA-FA7B-F011D3000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289BCD0-40D4-0A32-55A6-168E2D47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28E0717-C01A-CD88-6D84-90D347182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67DBB5D-CE34-F252-132B-F78AAE33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EAF0587-90E5-8BB0-357F-0F56CB9A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8C4310-EE8E-9676-727F-E39B97E26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947909E-47B3-1CE0-86EF-EE29D217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D043FF2-DE45-59D8-DAF6-7985628E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A530B90-E230-F96F-538F-67A19505A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643DB88-FFC0-9B23-FDF2-D42DF70D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D9223BB-BB5E-E86E-504F-68465A12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2776355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Orang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">
            <a:extLst>
              <a:ext uri="{FF2B5EF4-FFF2-40B4-BE49-F238E27FC236}">
                <a16:creationId xmlns:a16="http://schemas.microsoft.com/office/drawing/2014/main" id="{B8BDB39F-C5D0-8D9B-A09B-805D9F06D6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44892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EE4AB-E9F1-BCA2-B2CF-8FF9CC9A2BC8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04A36E8-99BA-7638-1EDC-0353ECF4F542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54B049-D7FD-9D16-D025-280253AF297D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06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1688B-D8F8-B953-E9E7-1CFC058A4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Google Shape;511;p43">
            <a:extLst>
              <a:ext uri="{FF2B5EF4-FFF2-40B4-BE49-F238E27FC236}">
                <a16:creationId xmlns:a16="http://schemas.microsoft.com/office/drawing/2014/main" id="{12EB8D29-06F8-0DE5-B477-36065AF79832}"/>
              </a:ext>
            </a:extLst>
          </p:cNvPr>
          <p:cNvSpPr/>
          <p:nvPr/>
        </p:nvSpPr>
        <p:spPr>
          <a:xfrm>
            <a:off x="0" y="1"/>
            <a:ext cx="11152278" cy="6857999"/>
          </a:xfrm>
          <a:prstGeom prst="rect">
            <a:avLst/>
          </a:prstGeom>
          <a:gradFill flip="none" rotWithShape="1">
            <a:gsLst>
              <a:gs pos="25000">
                <a:srgbClr val="000000">
                  <a:alpha val="0"/>
                </a:srgbClr>
              </a:gs>
              <a:gs pos="79000">
                <a:srgbClr val="051367">
                  <a:alpha val="86000"/>
                </a:srgbClr>
              </a:gs>
              <a:gs pos="100000">
                <a:schemeClr val="tx1"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613D0238-2397-3331-4D75-7195B2E7B175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DF2A8F-5F8A-BF81-3B43-79EAB66EF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3E5CF09-AC8A-FDAE-56EA-4C92DB36E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8F25EC-C4B0-4DFD-B0E1-7E0FE0181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58E12F-3748-A176-EA38-DB0B6BDC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580D6CB-05CB-0496-B6AF-5E7F3565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4F6BF6A-0E5D-2264-7DC7-F3C127CD6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602BC6-1CDB-A546-B8E6-E8A58B4F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20FBB2D-0593-142C-B275-81AED04D7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384B847-9ADF-2183-54FF-C2D540122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79FCD6C-7986-4F2A-3E81-89319101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3D5CA6-8C73-AFA7-4380-7632C8ED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9DE1476-D60D-220C-B05F-E55C1478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0FE7D42-8D95-18BC-6245-1B95E0B9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145502B-7F56-8CED-F403-F11C51EB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29A5398-B011-EC25-EE20-6323DF874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50C19D7-C562-EF85-095F-249BA1C2B342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DB6909DA-7692-F763-4F4C-B084F5DB210C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B6DC1E-5DBB-A45F-5F43-A95F63C853EE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78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15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AC9D9-2939-8D5D-6667-4AA12A9BB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43"/>
          <a:stretch/>
        </p:blipFill>
        <p:spPr>
          <a:xfrm rot="10800000">
            <a:off x="2407024" y="0"/>
            <a:ext cx="9784976" cy="6858000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DE2CE00F-3B81-20D1-1746-B9DD91136E40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E8AC21-61DB-983E-59D6-A3E787696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6A0E95-2621-5982-8C72-D45FBA8DF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1BC395C-5736-EC11-0F1D-1CA15AD40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CED9DA-B680-9FE0-B0B7-40952F0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A1FDBB6-C6E0-700F-339A-E41F1D044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CFC331E-7FF1-D224-2ED6-8263572F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284A9C-C3BF-574F-3938-187AAA28F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AA7E6BA-EED4-7821-2567-42BEBAC2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E1C7D58-74DF-5672-7B2E-4ECFC6392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1C61C22-1EFB-CDD7-BDDB-9C96AB0A3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7483A4C-6AAE-9DBC-4B15-B3F553303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88F0108-B0D5-6436-5E58-51EED9EA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4088AFB-9538-8FA2-1233-98177A78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917C94A-C447-5559-9C3A-C08947BC7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6AA4E90-6287-658B-1E67-94F41B6B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2871078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9B9038B9-2439-1701-D701-B65C14A14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96"/>
          <a:stretch/>
        </p:blipFill>
        <p:spPr>
          <a:xfrm>
            <a:off x="8948066" y="0"/>
            <a:ext cx="3243934" cy="6858000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4609DE78-909B-0473-656A-83A356546E77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218D61-3F4A-F74E-A8B0-2659D35E9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FD9EBD-107A-7271-C5B7-A4F100F44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14A471-FA6F-191F-94FB-D19E14CB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0B7926-8F47-6433-46A0-08CEBC0B1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AA1FF2-AA36-35D6-1A47-A135C2AB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98BD724-EAAC-0CF2-449D-0FAAE188A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670D92-5DD7-4CDF-0F6F-1752D694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87DAE3-18C0-5432-806A-79B01FB4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49CDD16-47CD-76FE-8FEC-01AA4021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B5779E0-5F89-9C99-3A5A-9B8AD9043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3F9488-45DA-DA3A-0CA2-E53036EC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D303CA-CD51-44BE-34C0-54DCCC0E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CD6C40-4E6C-1D67-ECA1-C2C5BA37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B9FCE99-C890-CBC5-C149-3FE7E595A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79A7823-C002-964D-A5EF-52F3B51BD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</p:spTree>
    <p:extLst>
      <p:ext uri="{BB962C8B-B14F-4D97-AF65-F5344CB8AC3E}">
        <p14:creationId xmlns:p14="http://schemas.microsoft.com/office/powerpoint/2010/main" val="3434320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 Blue S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4609DE78-909B-0473-656A-83A356546E77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218D61-3F4A-F74E-A8B0-2659D35E9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7FD9EBD-107A-7271-C5B7-A4F100F44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14A471-FA6F-191F-94FB-D19E14CB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0B7926-8F47-6433-46A0-08CEBC0B1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AA1FF2-AA36-35D6-1A47-A135C2AB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98BD724-EAAC-0CF2-449D-0FAAE188A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670D92-5DD7-4CDF-0F6F-1752D694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87DAE3-18C0-5432-806A-79B01FB4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49CDD16-47CD-76FE-8FEC-01AA4021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B5779E0-5F89-9C99-3A5A-9B8AD9043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3F9488-45DA-DA3A-0CA2-E53036EC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D303CA-CD51-44BE-34C0-54DCCC0E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CD6C40-4E6C-1D67-ECA1-C2C5BA37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B9FCE99-C890-CBC5-C149-3FE7E595A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79A7823-C002-964D-A5EF-52F3B51BD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AB38DE-0E52-C7FD-56AE-BFAFD28E1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43" t="-1" r="1" b="-7387"/>
          <a:stretch/>
        </p:blipFill>
        <p:spPr>
          <a:xfrm rot="10800000">
            <a:off x="8887451" y="526384"/>
            <a:ext cx="3304547" cy="63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1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lou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48730031-5B11-2FF1-13C4-4D22F4DCE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94" y="0"/>
            <a:ext cx="10722606" cy="6858000"/>
          </a:xfrm>
          <a:prstGeom prst="rect">
            <a:avLst/>
          </a:prstGeom>
        </p:spPr>
      </p:pic>
      <p:grpSp>
        <p:nvGrpSpPr>
          <p:cNvPr id="4" name="קבוצה 26">
            <a:extLst>
              <a:ext uri="{FF2B5EF4-FFF2-40B4-BE49-F238E27FC236}">
                <a16:creationId xmlns:a16="http://schemas.microsoft.com/office/drawing/2014/main" id="{8AD371E6-1CA8-10F8-3BE5-957864E586A2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734FFDB-1B03-4D81-AA76-DA72A5741B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0FA426-F520-AAD6-6B90-82C0B644B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404456A-63EC-7677-7FC7-2482FA57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01E6F3E-1C0B-6FDB-F9C4-EF985974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B63649-C207-CD58-01C9-1BAA41BAA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0B8933E-EB81-A945-E53B-2CF28E8EF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186C689-61A4-0101-2C09-2D22319E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63D8022-9127-8680-B0F0-3FE526EDE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6C6C3FA-097B-4B29-398F-DB3A28C85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0C67FF8-1C90-B15C-7DBC-997D3C94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593A2B2-019E-BE5E-5058-1BFB42923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D1A5A03-C688-9D71-E6CC-124978DA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AD08C2-1BC8-2C6D-6FC9-E279AE8F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9B6E7D9-A1FD-504F-7D86-F22C7952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B234A64-11B9-D2D0-8FC6-4F2D6E2A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3D03C8-A1B0-C141-C5D6-33790F6A01E6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A3129A1A-B8ED-043F-F091-3CDA3E03E57C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9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3629BE-040A-C6B9-5559-EA7BA182E811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97" y="1677695"/>
            <a:ext cx="5157787" cy="75961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599" b="1">
                <a:solidFill>
                  <a:schemeClr val="accent2"/>
                </a:solidFill>
              </a:defRPr>
            </a:lvl1pPr>
            <a:lvl2pPr marL="456969" indent="0">
              <a:buNone/>
              <a:defRPr sz="1999" b="1"/>
            </a:lvl2pPr>
            <a:lvl3pPr marL="913938" indent="0">
              <a:buNone/>
              <a:defRPr sz="1799" b="1"/>
            </a:lvl3pPr>
            <a:lvl4pPr marL="1370907" indent="0">
              <a:buNone/>
              <a:defRPr sz="1599" b="1"/>
            </a:lvl4pPr>
            <a:lvl5pPr marL="1827876" indent="0">
              <a:buNone/>
              <a:defRPr sz="1599" b="1"/>
            </a:lvl5pPr>
            <a:lvl6pPr marL="2284846" indent="0">
              <a:buNone/>
              <a:defRPr sz="1599" b="1"/>
            </a:lvl6pPr>
            <a:lvl7pPr marL="2741815" indent="0">
              <a:buNone/>
              <a:defRPr sz="1599" b="1"/>
            </a:lvl7pPr>
            <a:lvl8pPr marL="3198784" indent="0">
              <a:buNone/>
              <a:defRPr sz="1599" b="1"/>
            </a:lvl8pPr>
            <a:lvl9pPr marL="3655753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197" y="2595427"/>
            <a:ext cx="5157787" cy="3684588"/>
          </a:xfrm>
        </p:spPr>
        <p:txBody>
          <a:bodyPr>
            <a:normAutofit/>
          </a:bodyPr>
          <a:lstStyle>
            <a:lvl1pPr marL="274499" indent="-274499">
              <a:lnSpc>
                <a:spcPct val="100000"/>
              </a:lnSpc>
              <a:spcBef>
                <a:spcPts val="600"/>
              </a:spcBef>
              <a:buSzPct val="80000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4563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7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629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4499" lvl="0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Click to edit Master text styles</a:t>
            </a:r>
          </a:p>
          <a:p>
            <a:pPr marL="274499" lvl="1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Second level</a:t>
            </a:r>
          </a:p>
          <a:p>
            <a:pPr marL="274499" lvl="2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Third level</a:t>
            </a:r>
          </a:p>
          <a:p>
            <a:pPr marL="274499" lvl="3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Fourth level</a:t>
            </a:r>
          </a:p>
          <a:p>
            <a:pPr marL="274499" lvl="4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0043" y="1677695"/>
            <a:ext cx="5183188" cy="75961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2599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969" indent="0">
              <a:buNone/>
              <a:defRPr sz="1999" b="1"/>
            </a:lvl2pPr>
            <a:lvl3pPr marL="913938" indent="0">
              <a:buNone/>
              <a:defRPr sz="1799" b="1"/>
            </a:lvl3pPr>
            <a:lvl4pPr marL="1370907" indent="0">
              <a:buNone/>
              <a:defRPr sz="1599" b="1"/>
            </a:lvl4pPr>
            <a:lvl5pPr marL="1827876" indent="0">
              <a:buNone/>
              <a:defRPr sz="1599" b="1"/>
            </a:lvl5pPr>
            <a:lvl6pPr marL="2284846" indent="0">
              <a:buNone/>
              <a:defRPr sz="1599" b="1"/>
            </a:lvl6pPr>
            <a:lvl7pPr marL="2741815" indent="0">
              <a:buNone/>
              <a:defRPr sz="1599" b="1"/>
            </a:lvl7pPr>
            <a:lvl8pPr marL="3198784" indent="0">
              <a:buNone/>
              <a:defRPr sz="1599" b="1"/>
            </a:lvl8pPr>
            <a:lvl9pPr marL="3655753" indent="0">
              <a:buNone/>
              <a:defRPr sz="1599" b="1"/>
            </a:lvl9pPr>
          </a:lstStyle>
          <a:p>
            <a:pPr marL="0" lvl="0" indent="0" algn="l" defTabSz="91393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0043" y="2595428"/>
            <a:ext cx="5183188" cy="3684588"/>
          </a:xfrm>
        </p:spPr>
        <p:txBody>
          <a:bodyPr>
            <a:normAutofit/>
          </a:bodyPr>
          <a:lstStyle>
            <a:lvl1pPr marL="274499" indent="-274499">
              <a:lnSpc>
                <a:spcPct val="100000"/>
              </a:lnSpc>
              <a:spcBef>
                <a:spcPts val="600"/>
              </a:spcBef>
              <a:buSzPct val="80000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454" indent="-228485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9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563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7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96295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2380" indent="-285606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defRPr lang="en-US" sz="1599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4499" lvl="0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Click to edit Master text styles</a:t>
            </a:r>
          </a:p>
          <a:p>
            <a:pPr marL="274499" lvl="1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Second level</a:t>
            </a:r>
          </a:p>
          <a:p>
            <a:pPr marL="274499" lvl="2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Third level</a:t>
            </a:r>
          </a:p>
          <a:p>
            <a:pPr marL="274499" lvl="3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Fourth level</a:t>
            </a:r>
          </a:p>
          <a:p>
            <a:pPr marL="274499" lvl="4" indent="-274499" algn="l" defTabSz="91393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●"/>
            </a:pPr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7575B-8EFD-BBDF-7BD0-A360DF7A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5123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92D9D53-BEAC-4DAC-9850-9DBC321D0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7" y="683795"/>
            <a:ext cx="11082899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76636-294C-889A-C8E7-3BFB5CAFF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498" y="1321386"/>
            <a:ext cx="10046502" cy="55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3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60440B92-0E90-9A6C-7C08-DE06A03C7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779BC-7FCF-0319-B305-4601CB4D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378529"/>
            <a:ext cx="4287383" cy="141616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D0C99-92D0-DE49-213E-8A4CF15BC43D}"/>
              </a:ext>
            </a:extLst>
          </p:cNvPr>
          <p:cNvGrpSpPr/>
          <p:nvPr/>
        </p:nvGrpSpPr>
        <p:grpSpPr>
          <a:xfrm>
            <a:off x="741820" y="560613"/>
            <a:ext cx="3274105" cy="67485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F6E323-0BB8-A956-0704-FF3EAB645464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7"/>
              <a:chOff x="1966913" y="3250113"/>
              <a:chExt cx="7434085" cy="909807"/>
            </a:xfrm>
            <a:grpFill/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30E39EC-8A7A-730B-81E2-06210951C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4E77DC2E-8F24-4C52-175A-B8CF74B52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6746908-C30C-7413-CD5E-AA122AFB4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046C8957-E477-FAA3-69E1-60AC27B2A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8157CB7-D9A9-8832-5DCD-80E053EC1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A88C82B-AEA8-12A4-60F0-BA4D26F57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787CCE2B-AE76-126A-E480-3ECE5297D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2F4FC88-E8F2-E499-2DBA-4DC4056CA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70A4639-7BDE-F5B0-029A-C2B711E8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441B2DF1-C3FD-A2B7-A205-B73921AD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F254A13F-FCF1-A8C4-77D2-8DF7E797B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A49A43E-A8DE-255D-AC6D-17D890792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788E8E3E-7279-0A4F-0564-60AB42FDD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CDF3E879-FD65-3529-7598-5EBA66758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C23256F4-EA55-6289-0363-F3FB359B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3" tIns="22847" rIns="45693" bIns="228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938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48730031-5B11-2FF1-13C4-4D22F4DCE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94" y="0"/>
            <a:ext cx="10722606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1FB59-958E-E3B8-2C37-BC7549D949F1}"/>
              </a:ext>
            </a:extLst>
          </p:cNvPr>
          <p:cNvGrpSpPr/>
          <p:nvPr/>
        </p:nvGrpSpPr>
        <p:grpSpPr>
          <a:xfrm>
            <a:off x="747263" y="560613"/>
            <a:ext cx="3274105" cy="674856"/>
            <a:chOff x="1966913" y="2920906"/>
            <a:chExt cx="7434085" cy="1532307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7F729F-5779-F690-709C-CDDEB1C5A245}"/>
                </a:ext>
              </a:extLst>
            </p:cNvPr>
            <p:cNvGrpSpPr/>
            <p:nvPr/>
          </p:nvGrpSpPr>
          <p:grpSpPr>
            <a:xfrm>
              <a:off x="1966913" y="3250114"/>
              <a:ext cx="7434085" cy="909807"/>
              <a:chOff x="1966913" y="3250113"/>
              <a:chExt cx="7434085" cy="909807"/>
            </a:xfrm>
            <a:grpFill/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5B5E77C7-130F-976D-6B32-2A1FD129D8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913" y="3277048"/>
                <a:ext cx="691334" cy="870901"/>
              </a:xfrm>
              <a:custGeom>
                <a:avLst/>
                <a:gdLst>
                  <a:gd name="T0" fmla="*/ 11 w 98"/>
                  <a:gd name="T1" fmla="*/ 122 h 122"/>
                  <a:gd name="T2" fmla="*/ 3 w 98"/>
                  <a:gd name="T3" fmla="*/ 119 h 122"/>
                  <a:gd name="T4" fmla="*/ 0 w 98"/>
                  <a:gd name="T5" fmla="*/ 110 h 122"/>
                  <a:gd name="T6" fmla="*/ 0 w 98"/>
                  <a:gd name="T7" fmla="*/ 11 h 122"/>
                  <a:gd name="T8" fmla="*/ 3 w 98"/>
                  <a:gd name="T9" fmla="*/ 3 h 122"/>
                  <a:gd name="T10" fmla="*/ 11 w 98"/>
                  <a:gd name="T11" fmla="*/ 0 h 122"/>
                  <a:gd name="T12" fmla="*/ 38 w 98"/>
                  <a:gd name="T13" fmla="*/ 0 h 122"/>
                  <a:gd name="T14" fmla="*/ 69 w 98"/>
                  <a:gd name="T15" fmla="*/ 8 h 122"/>
                  <a:gd name="T16" fmla="*/ 91 w 98"/>
                  <a:gd name="T17" fmla="*/ 29 h 122"/>
                  <a:gd name="T18" fmla="*/ 98 w 98"/>
                  <a:gd name="T19" fmla="*/ 61 h 122"/>
                  <a:gd name="T20" fmla="*/ 91 w 98"/>
                  <a:gd name="T21" fmla="*/ 92 h 122"/>
                  <a:gd name="T22" fmla="*/ 69 w 98"/>
                  <a:gd name="T23" fmla="*/ 114 h 122"/>
                  <a:gd name="T24" fmla="*/ 38 w 98"/>
                  <a:gd name="T25" fmla="*/ 122 h 122"/>
                  <a:gd name="T26" fmla="*/ 11 w 98"/>
                  <a:gd name="T27" fmla="*/ 122 h 122"/>
                  <a:gd name="T28" fmla="*/ 38 w 98"/>
                  <a:gd name="T29" fmla="*/ 101 h 122"/>
                  <a:gd name="T30" fmla="*/ 57 w 98"/>
                  <a:gd name="T31" fmla="*/ 96 h 122"/>
                  <a:gd name="T32" fmla="*/ 71 w 98"/>
                  <a:gd name="T33" fmla="*/ 82 h 122"/>
                  <a:gd name="T34" fmla="*/ 76 w 98"/>
                  <a:gd name="T35" fmla="*/ 61 h 122"/>
                  <a:gd name="T36" fmla="*/ 71 w 98"/>
                  <a:gd name="T37" fmla="*/ 40 h 122"/>
                  <a:gd name="T38" fmla="*/ 57 w 98"/>
                  <a:gd name="T39" fmla="*/ 26 h 122"/>
                  <a:gd name="T40" fmla="*/ 38 w 98"/>
                  <a:gd name="T41" fmla="*/ 21 h 122"/>
                  <a:gd name="T42" fmla="*/ 23 w 98"/>
                  <a:gd name="T43" fmla="*/ 21 h 122"/>
                  <a:gd name="T44" fmla="*/ 23 w 98"/>
                  <a:gd name="T45" fmla="*/ 101 h 122"/>
                  <a:gd name="T46" fmla="*/ 38 w 98"/>
                  <a:gd name="T47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0"/>
                      <a:pt x="60" y="2"/>
                      <a:pt x="69" y="8"/>
                    </a:cubicBezTo>
                    <a:cubicBezTo>
                      <a:pt x="78" y="13"/>
                      <a:pt x="86" y="20"/>
                      <a:pt x="91" y="29"/>
                    </a:cubicBezTo>
                    <a:cubicBezTo>
                      <a:pt x="96" y="39"/>
                      <a:pt x="98" y="49"/>
                      <a:pt x="98" y="61"/>
                    </a:cubicBezTo>
                    <a:cubicBezTo>
                      <a:pt x="98" y="73"/>
                      <a:pt x="96" y="83"/>
                      <a:pt x="91" y="92"/>
                    </a:cubicBezTo>
                    <a:cubicBezTo>
                      <a:pt x="86" y="102"/>
                      <a:pt x="78" y="109"/>
                      <a:pt x="69" y="114"/>
                    </a:cubicBezTo>
                    <a:cubicBezTo>
                      <a:pt x="60" y="119"/>
                      <a:pt x="49" y="122"/>
                      <a:pt x="38" y="122"/>
                    </a:cubicBezTo>
                    <a:lnTo>
                      <a:pt x="11" y="122"/>
                    </a:lnTo>
                    <a:close/>
                    <a:moveTo>
                      <a:pt x="38" y="101"/>
                    </a:moveTo>
                    <a:cubicBezTo>
                      <a:pt x="45" y="101"/>
                      <a:pt x="52" y="99"/>
                      <a:pt x="57" y="96"/>
                    </a:cubicBezTo>
                    <a:cubicBezTo>
                      <a:pt x="63" y="92"/>
                      <a:pt x="68" y="88"/>
                      <a:pt x="71" y="82"/>
                    </a:cubicBezTo>
                    <a:cubicBezTo>
                      <a:pt x="74" y="76"/>
                      <a:pt x="76" y="69"/>
                      <a:pt x="76" y="61"/>
                    </a:cubicBezTo>
                    <a:cubicBezTo>
                      <a:pt x="76" y="53"/>
                      <a:pt x="74" y="46"/>
                      <a:pt x="71" y="40"/>
                    </a:cubicBezTo>
                    <a:cubicBezTo>
                      <a:pt x="68" y="34"/>
                      <a:pt x="63" y="30"/>
                      <a:pt x="57" y="26"/>
                    </a:cubicBezTo>
                    <a:cubicBezTo>
                      <a:pt x="52" y="23"/>
                      <a:pt x="45" y="21"/>
                      <a:pt x="3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1"/>
                      <a:pt x="23" y="101"/>
                      <a:pt x="23" y="101"/>
                    </a:cubicBezTo>
                    <a:lnTo>
                      <a:pt x="38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B091823-C0DB-07F0-7AAA-D837E114B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2634" y="3277048"/>
                <a:ext cx="586586" cy="870901"/>
              </a:xfrm>
              <a:custGeom>
                <a:avLst/>
                <a:gdLst>
                  <a:gd name="T0" fmla="*/ 72 w 83"/>
                  <a:gd name="T1" fmla="*/ 122 h 122"/>
                  <a:gd name="T2" fmla="*/ 62 w 83"/>
                  <a:gd name="T3" fmla="*/ 117 h 122"/>
                  <a:gd name="T4" fmla="*/ 38 w 83"/>
                  <a:gd name="T5" fmla="*/ 78 h 122"/>
                  <a:gd name="T6" fmla="*/ 23 w 83"/>
                  <a:gd name="T7" fmla="*/ 78 h 122"/>
                  <a:gd name="T8" fmla="*/ 23 w 83"/>
                  <a:gd name="T9" fmla="*/ 110 h 122"/>
                  <a:gd name="T10" fmla="*/ 20 w 83"/>
                  <a:gd name="T11" fmla="*/ 119 h 122"/>
                  <a:gd name="T12" fmla="*/ 11 w 83"/>
                  <a:gd name="T13" fmla="*/ 122 h 122"/>
                  <a:gd name="T14" fmla="*/ 3 w 83"/>
                  <a:gd name="T15" fmla="*/ 119 h 122"/>
                  <a:gd name="T16" fmla="*/ 0 w 83"/>
                  <a:gd name="T17" fmla="*/ 110 h 122"/>
                  <a:gd name="T18" fmla="*/ 0 w 83"/>
                  <a:gd name="T19" fmla="*/ 11 h 122"/>
                  <a:gd name="T20" fmla="*/ 3 w 83"/>
                  <a:gd name="T21" fmla="*/ 3 h 122"/>
                  <a:gd name="T22" fmla="*/ 11 w 83"/>
                  <a:gd name="T23" fmla="*/ 0 h 122"/>
                  <a:gd name="T24" fmla="*/ 38 w 83"/>
                  <a:gd name="T25" fmla="*/ 0 h 122"/>
                  <a:gd name="T26" fmla="*/ 59 w 83"/>
                  <a:gd name="T27" fmla="*/ 5 h 122"/>
                  <a:gd name="T28" fmla="*/ 74 w 83"/>
                  <a:gd name="T29" fmla="*/ 19 h 122"/>
                  <a:gd name="T30" fmla="*/ 79 w 83"/>
                  <a:gd name="T31" fmla="*/ 40 h 122"/>
                  <a:gd name="T32" fmla="*/ 73 w 83"/>
                  <a:gd name="T33" fmla="*/ 60 h 122"/>
                  <a:gd name="T34" fmla="*/ 61 w 83"/>
                  <a:gd name="T35" fmla="*/ 72 h 122"/>
                  <a:gd name="T36" fmla="*/ 81 w 83"/>
                  <a:gd name="T37" fmla="*/ 104 h 122"/>
                  <a:gd name="T38" fmla="*/ 83 w 83"/>
                  <a:gd name="T39" fmla="*/ 111 h 122"/>
                  <a:gd name="T40" fmla="*/ 80 w 83"/>
                  <a:gd name="T41" fmla="*/ 119 h 122"/>
                  <a:gd name="T42" fmla="*/ 72 w 83"/>
                  <a:gd name="T43" fmla="*/ 122 h 122"/>
                  <a:gd name="T44" fmla="*/ 38 w 83"/>
                  <a:gd name="T45" fmla="*/ 56 h 122"/>
                  <a:gd name="T46" fmla="*/ 51 w 83"/>
                  <a:gd name="T47" fmla="*/ 51 h 122"/>
                  <a:gd name="T48" fmla="*/ 57 w 83"/>
                  <a:gd name="T49" fmla="*/ 40 h 122"/>
                  <a:gd name="T50" fmla="*/ 51 w 83"/>
                  <a:gd name="T51" fmla="*/ 27 h 122"/>
                  <a:gd name="T52" fmla="*/ 38 w 83"/>
                  <a:gd name="T53" fmla="*/ 22 h 122"/>
                  <a:gd name="T54" fmla="*/ 23 w 83"/>
                  <a:gd name="T55" fmla="*/ 22 h 122"/>
                  <a:gd name="T56" fmla="*/ 23 w 83"/>
                  <a:gd name="T57" fmla="*/ 56 h 122"/>
                  <a:gd name="T58" fmla="*/ 38 w 83"/>
                  <a:gd name="T59" fmla="*/ 5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122">
                    <a:moveTo>
                      <a:pt x="72" y="122"/>
                    </a:moveTo>
                    <a:cubicBezTo>
                      <a:pt x="68" y="122"/>
                      <a:pt x="64" y="120"/>
                      <a:pt x="62" y="117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8" y="121"/>
                      <a:pt x="15" y="122"/>
                      <a:pt x="11" y="122"/>
                    </a:cubicBez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6" y="0"/>
                      <a:pt x="53" y="1"/>
                      <a:pt x="59" y="5"/>
                    </a:cubicBezTo>
                    <a:cubicBezTo>
                      <a:pt x="65" y="8"/>
                      <a:pt x="70" y="13"/>
                      <a:pt x="74" y="19"/>
                    </a:cubicBezTo>
                    <a:cubicBezTo>
                      <a:pt x="77" y="25"/>
                      <a:pt x="79" y="32"/>
                      <a:pt x="79" y="40"/>
                    </a:cubicBezTo>
                    <a:cubicBezTo>
                      <a:pt x="79" y="47"/>
                      <a:pt x="77" y="54"/>
                      <a:pt x="73" y="60"/>
                    </a:cubicBezTo>
                    <a:cubicBezTo>
                      <a:pt x="70" y="65"/>
                      <a:pt x="66" y="69"/>
                      <a:pt x="61" y="72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3" y="106"/>
                      <a:pt x="83" y="109"/>
                      <a:pt x="83" y="111"/>
                    </a:cubicBezTo>
                    <a:cubicBezTo>
                      <a:pt x="83" y="114"/>
                      <a:pt x="82" y="117"/>
                      <a:pt x="80" y="119"/>
                    </a:cubicBezTo>
                    <a:cubicBezTo>
                      <a:pt x="78" y="121"/>
                      <a:pt x="75" y="122"/>
                      <a:pt x="72" y="122"/>
                    </a:cubicBezTo>
                    <a:close/>
                    <a:moveTo>
                      <a:pt x="38" y="56"/>
                    </a:moveTo>
                    <a:cubicBezTo>
                      <a:pt x="43" y="56"/>
                      <a:pt x="48" y="54"/>
                      <a:pt x="51" y="51"/>
                    </a:cubicBezTo>
                    <a:cubicBezTo>
                      <a:pt x="55" y="48"/>
                      <a:pt x="57" y="45"/>
                      <a:pt x="57" y="40"/>
                    </a:cubicBezTo>
                    <a:cubicBezTo>
                      <a:pt x="57" y="34"/>
                      <a:pt x="55" y="30"/>
                      <a:pt x="51" y="27"/>
                    </a:cubicBezTo>
                    <a:cubicBezTo>
                      <a:pt x="48" y="24"/>
                      <a:pt x="43" y="22"/>
                      <a:pt x="3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6"/>
                      <a:pt x="23" y="56"/>
                      <a:pt x="23" y="56"/>
                    </a:cubicBezTo>
                    <a:lnTo>
                      <a:pt x="3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49CA5606-2AD3-6DEF-F0B5-2FE1F4C1D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78" y="3277048"/>
                <a:ext cx="161611" cy="870901"/>
              </a:xfrm>
              <a:custGeom>
                <a:avLst/>
                <a:gdLst>
                  <a:gd name="T0" fmla="*/ 11 w 23"/>
                  <a:gd name="T1" fmla="*/ 122 h 122"/>
                  <a:gd name="T2" fmla="*/ 3 w 23"/>
                  <a:gd name="T3" fmla="*/ 119 h 122"/>
                  <a:gd name="T4" fmla="*/ 0 w 23"/>
                  <a:gd name="T5" fmla="*/ 110 h 122"/>
                  <a:gd name="T6" fmla="*/ 0 w 23"/>
                  <a:gd name="T7" fmla="*/ 11 h 122"/>
                  <a:gd name="T8" fmla="*/ 3 w 23"/>
                  <a:gd name="T9" fmla="*/ 3 h 122"/>
                  <a:gd name="T10" fmla="*/ 11 w 23"/>
                  <a:gd name="T11" fmla="*/ 0 h 122"/>
                  <a:gd name="T12" fmla="*/ 19 w 23"/>
                  <a:gd name="T13" fmla="*/ 3 h 122"/>
                  <a:gd name="T14" fmla="*/ 23 w 23"/>
                  <a:gd name="T15" fmla="*/ 11 h 122"/>
                  <a:gd name="T16" fmla="*/ 23 w 23"/>
                  <a:gd name="T17" fmla="*/ 110 h 122"/>
                  <a:gd name="T18" fmla="*/ 20 w 23"/>
                  <a:gd name="T19" fmla="*/ 119 h 122"/>
                  <a:gd name="T20" fmla="*/ 11 w 23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2">
                    <a:moveTo>
                      <a:pt x="11" y="122"/>
                    </a:moveTo>
                    <a:cubicBezTo>
                      <a:pt x="8" y="122"/>
                      <a:pt x="5" y="121"/>
                      <a:pt x="3" y="119"/>
                    </a:cubicBezTo>
                    <a:cubicBezTo>
                      <a:pt x="1" y="117"/>
                      <a:pt x="0" y="114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2" y="5"/>
                      <a:pt x="23" y="8"/>
                      <a:pt x="23" y="11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4"/>
                      <a:pt x="22" y="116"/>
                      <a:pt x="20" y="119"/>
                    </a:cubicBezTo>
                    <a:cubicBezTo>
                      <a:pt x="17" y="121"/>
                      <a:pt x="14" y="122"/>
                      <a:pt x="11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FD090206-A9DE-18D6-8B7C-B3E7EAF6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662" y="3277048"/>
                <a:ext cx="778125" cy="870901"/>
              </a:xfrm>
              <a:custGeom>
                <a:avLst/>
                <a:gdLst>
                  <a:gd name="T0" fmla="*/ 55 w 110"/>
                  <a:gd name="T1" fmla="*/ 122 h 122"/>
                  <a:gd name="T2" fmla="*/ 45 w 110"/>
                  <a:gd name="T3" fmla="*/ 115 h 122"/>
                  <a:gd name="T4" fmla="*/ 2 w 110"/>
                  <a:gd name="T5" fmla="*/ 17 h 122"/>
                  <a:gd name="T6" fmla="*/ 2 w 110"/>
                  <a:gd name="T7" fmla="*/ 17 h 122"/>
                  <a:gd name="T8" fmla="*/ 0 w 110"/>
                  <a:gd name="T9" fmla="*/ 10 h 122"/>
                  <a:gd name="T10" fmla="*/ 3 w 110"/>
                  <a:gd name="T11" fmla="*/ 3 h 122"/>
                  <a:gd name="T12" fmla="*/ 11 w 110"/>
                  <a:gd name="T13" fmla="*/ 0 h 122"/>
                  <a:gd name="T14" fmla="*/ 22 w 110"/>
                  <a:gd name="T15" fmla="*/ 7 h 122"/>
                  <a:gd name="T16" fmla="*/ 55 w 110"/>
                  <a:gd name="T17" fmla="*/ 86 h 122"/>
                  <a:gd name="T18" fmla="*/ 89 w 110"/>
                  <a:gd name="T19" fmla="*/ 7 h 122"/>
                  <a:gd name="T20" fmla="*/ 93 w 110"/>
                  <a:gd name="T21" fmla="*/ 1 h 122"/>
                  <a:gd name="T22" fmla="*/ 99 w 110"/>
                  <a:gd name="T23" fmla="*/ 0 h 122"/>
                  <a:gd name="T24" fmla="*/ 107 w 110"/>
                  <a:gd name="T25" fmla="*/ 3 h 122"/>
                  <a:gd name="T26" fmla="*/ 110 w 110"/>
                  <a:gd name="T27" fmla="*/ 10 h 122"/>
                  <a:gd name="T28" fmla="*/ 109 w 110"/>
                  <a:gd name="T29" fmla="*/ 15 h 122"/>
                  <a:gd name="T30" fmla="*/ 66 w 110"/>
                  <a:gd name="T31" fmla="*/ 115 h 122"/>
                  <a:gd name="T32" fmla="*/ 55 w 110"/>
                  <a:gd name="T3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22">
                    <a:moveTo>
                      <a:pt x="55" y="122"/>
                    </a:moveTo>
                    <a:cubicBezTo>
                      <a:pt x="51" y="122"/>
                      <a:pt x="47" y="120"/>
                      <a:pt x="45" y="1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2" y="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90" y="4"/>
                      <a:pt x="91" y="2"/>
                      <a:pt x="93" y="1"/>
                    </a:cubicBezTo>
                    <a:cubicBezTo>
                      <a:pt x="95" y="0"/>
                      <a:pt x="97" y="0"/>
                      <a:pt x="99" y="0"/>
                    </a:cubicBezTo>
                    <a:cubicBezTo>
                      <a:pt x="103" y="0"/>
                      <a:pt x="105" y="1"/>
                      <a:pt x="107" y="3"/>
                    </a:cubicBezTo>
                    <a:cubicBezTo>
                      <a:pt x="109" y="5"/>
                      <a:pt x="110" y="7"/>
                      <a:pt x="110" y="10"/>
                    </a:cubicBezTo>
                    <a:cubicBezTo>
                      <a:pt x="110" y="12"/>
                      <a:pt x="110" y="14"/>
                      <a:pt x="109" y="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4" y="120"/>
                      <a:pt x="60" y="122"/>
                      <a:pt x="5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EA2CD203-EF22-D776-2AFB-8A0112A9F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744" y="3256098"/>
                <a:ext cx="697320" cy="891851"/>
              </a:xfrm>
              <a:custGeom>
                <a:avLst/>
                <a:gdLst>
                  <a:gd name="T0" fmla="*/ 91 w 99"/>
                  <a:gd name="T1" fmla="*/ 2 h 125"/>
                  <a:gd name="T2" fmla="*/ 94 w 99"/>
                  <a:gd name="T3" fmla="*/ 0 h 125"/>
                  <a:gd name="T4" fmla="*/ 98 w 99"/>
                  <a:gd name="T5" fmla="*/ 2 h 125"/>
                  <a:gd name="T6" fmla="*/ 99 w 99"/>
                  <a:gd name="T7" fmla="*/ 5 h 125"/>
                  <a:gd name="T8" fmla="*/ 99 w 99"/>
                  <a:gd name="T9" fmla="*/ 121 h 125"/>
                  <a:gd name="T10" fmla="*/ 98 w 99"/>
                  <a:gd name="T11" fmla="*/ 124 h 125"/>
                  <a:gd name="T12" fmla="*/ 94 w 99"/>
                  <a:gd name="T13" fmla="*/ 125 h 125"/>
                  <a:gd name="T14" fmla="*/ 91 w 99"/>
                  <a:gd name="T15" fmla="*/ 124 h 125"/>
                  <a:gd name="T16" fmla="*/ 9 w 99"/>
                  <a:gd name="T17" fmla="*/ 18 h 125"/>
                  <a:gd name="T18" fmla="*/ 9 w 99"/>
                  <a:gd name="T19" fmla="*/ 121 h 125"/>
                  <a:gd name="T20" fmla="*/ 8 w 99"/>
                  <a:gd name="T21" fmla="*/ 124 h 125"/>
                  <a:gd name="T22" fmla="*/ 4 w 99"/>
                  <a:gd name="T23" fmla="*/ 125 h 125"/>
                  <a:gd name="T24" fmla="*/ 1 w 99"/>
                  <a:gd name="T25" fmla="*/ 124 h 125"/>
                  <a:gd name="T26" fmla="*/ 0 w 99"/>
                  <a:gd name="T27" fmla="*/ 121 h 125"/>
                  <a:gd name="T28" fmla="*/ 0 w 99"/>
                  <a:gd name="T29" fmla="*/ 5 h 125"/>
                  <a:gd name="T30" fmla="*/ 1 w 99"/>
                  <a:gd name="T31" fmla="*/ 2 h 125"/>
                  <a:gd name="T32" fmla="*/ 4 w 99"/>
                  <a:gd name="T33" fmla="*/ 0 h 125"/>
                  <a:gd name="T34" fmla="*/ 8 w 99"/>
                  <a:gd name="T35" fmla="*/ 2 h 125"/>
                  <a:gd name="T36" fmla="*/ 90 w 99"/>
                  <a:gd name="T37" fmla="*/ 108 h 125"/>
                  <a:gd name="T38" fmla="*/ 90 w 99"/>
                  <a:gd name="T39" fmla="*/ 5 h 125"/>
                  <a:gd name="T40" fmla="*/ 91 w 99"/>
                  <a:gd name="T41" fmla="*/ 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125">
                    <a:moveTo>
                      <a:pt x="91" y="2"/>
                    </a:moveTo>
                    <a:cubicBezTo>
                      <a:pt x="92" y="1"/>
                      <a:pt x="93" y="0"/>
                      <a:pt x="94" y="0"/>
                    </a:cubicBezTo>
                    <a:cubicBezTo>
                      <a:pt x="96" y="0"/>
                      <a:pt x="97" y="1"/>
                      <a:pt x="98" y="2"/>
                    </a:cubicBezTo>
                    <a:cubicBezTo>
                      <a:pt x="99" y="2"/>
                      <a:pt x="99" y="4"/>
                      <a:pt x="99" y="5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99" y="122"/>
                      <a:pt x="99" y="123"/>
                      <a:pt x="98" y="124"/>
                    </a:cubicBezTo>
                    <a:cubicBezTo>
                      <a:pt x="97" y="125"/>
                      <a:pt x="96" y="125"/>
                      <a:pt x="94" y="125"/>
                    </a:cubicBezTo>
                    <a:cubicBezTo>
                      <a:pt x="93" y="125"/>
                      <a:pt x="92" y="125"/>
                      <a:pt x="91" y="12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21"/>
                      <a:pt x="9" y="121"/>
                      <a:pt x="9" y="121"/>
                    </a:cubicBezTo>
                    <a:cubicBezTo>
                      <a:pt x="9" y="122"/>
                      <a:pt x="9" y="123"/>
                      <a:pt x="8" y="124"/>
                    </a:cubicBezTo>
                    <a:cubicBezTo>
                      <a:pt x="7" y="125"/>
                      <a:pt x="6" y="125"/>
                      <a:pt x="4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4"/>
                      <a:pt x="90" y="2"/>
                      <a:pt x="9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30650EF-CA43-291D-DD7C-D397AFFEA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6335" y="3256098"/>
                <a:ext cx="613521" cy="891851"/>
              </a:xfrm>
              <a:custGeom>
                <a:avLst/>
                <a:gdLst>
                  <a:gd name="T0" fmla="*/ 85 w 87"/>
                  <a:gd name="T1" fmla="*/ 117 h 125"/>
                  <a:gd name="T2" fmla="*/ 87 w 87"/>
                  <a:gd name="T3" fmla="*/ 121 h 125"/>
                  <a:gd name="T4" fmla="*/ 85 w 87"/>
                  <a:gd name="T5" fmla="*/ 124 h 125"/>
                  <a:gd name="T6" fmla="*/ 82 w 87"/>
                  <a:gd name="T7" fmla="*/ 125 h 125"/>
                  <a:gd name="T8" fmla="*/ 5 w 87"/>
                  <a:gd name="T9" fmla="*/ 125 h 125"/>
                  <a:gd name="T10" fmla="*/ 1 w 87"/>
                  <a:gd name="T11" fmla="*/ 124 h 125"/>
                  <a:gd name="T12" fmla="*/ 0 w 87"/>
                  <a:gd name="T13" fmla="*/ 121 h 125"/>
                  <a:gd name="T14" fmla="*/ 0 w 87"/>
                  <a:gd name="T15" fmla="*/ 5 h 125"/>
                  <a:gd name="T16" fmla="*/ 1 w 87"/>
                  <a:gd name="T17" fmla="*/ 2 h 125"/>
                  <a:gd name="T18" fmla="*/ 5 w 87"/>
                  <a:gd name="T19" fmla="*/ 0 h 125"/>
                  <a:gd name="T20" fmla="*/ 82 w 87"/>
                  <a:gd name="T21" fmla="*/ 0 h 125"/>
                  <a:gd name="T22" fmla="*/ 85 w 87"/>
                  <a:gd name="T23" fmla="*/ 2 h 125"/>
                  <a:gd name="T24" fmla="*/ 87 w 87"/>
                  <a:gd name="T25" fmla="*/ 5 h 125"/>
                  <a:gd name="T26" fmla="*/ 85 w 87"/>
                  <a:gd name="T27" fmla="*/ 8 h 125"/>
                  <a:gd name="T28" fmla="*/ 82 w 87"/>
                  <a:gd name="T29" fmla="*/ 10 h 125"/>
                  <a:gd name="T30" fmla="*/ 9 w 87"/>
                  <a:gd name="T31" fmla="*/ 10 h 125"/>
                  <a:gd name="T32" fmla="*/ 9 w 87"/>
                  <a:gd name="T33" fmla="*/ 58 h 125"/>
                  <a:gd name="T34" fmla="*/ 62 w 87"/>
                  <a:gd name="T35" fmla="*/ 58 h 125"/>
                  <a:gd name="T36" fmla="*/ 66 w 87"/>
                  <a:gd name="T37" fmla="*/ 59 h 125"/>
                  <a:gd name="T38" fmla="*/ 67 w 87"/>
                  <a:gd name="T39" fmla="*/ 63 h 125"/>
                  <a:gd name="T40" fmla="*/ 66 w 87"/>
                  <a:gd name="T41" fmla="*/ 66 h 125"/>
                  <a:gd name="T42" fmla="*/ 62 w 87"/>
                  <a:gd name="T43" fmla="*/ 68 h 125"/>
                  <a:gd name="T44" fmla="*/ 9 w 87"/>
                  <a:gd name="T45" fmla="*/ 68 h 125"/>
                  <a:gd name="T46" fmla="*/ 9 w 87"/>
                  <a:gd name="T47" fmla="*/ 116 h 125"/>
                  <a:gd name="T48" fmla="*/ 82 w 87"/>
                  <a:gd name="T49" fmla="*/ 116 h 125"/>
                  <a:gd name="T50" fmla="*/ 85 w 87"/>
                  <a:gd name="T51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25">
                    <a:moveTo>
                      <a:pt x="85" y="117"/>
                    </a:moveTo>
                    <a:cubicBezTo>
                      <a:pt x="86" y="118"/>
                      <a:pt x="87" y="119"/>
                      <a:pt x="87" y="121"/>
                    </a:cubicBezTo>
                    <a:cubicBezTo>
                      <a:pt x="87" y="122"/>
                      <a:pt x="86" y="123"/>
                      <a:pt x="85" y="124"/>
                    </a:cubicBezTo>
                    <a:cubicBezTo>
                      <a:pt x="84" y="125"/>
                      <a:pt x="83" y="125"/>
                      <a:pt x="82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1" y="124"/>
                    </a:cubicBezTo>
                    <a:cubicBezTo>
                      <a:pt x="0" y="123"/>
                      <a:pt x="0" y="122"/>
                      <a:pt x="0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0"/>
                      <a:pt x="84" y="1"/>
                      <a:pt x="85" y="2"/>
                    </a:cubicBezTo>
                    <a:cubicBezTo>
                      <a:pt x="86" y="2"/>
                      <a:pt x="87" y="4"/>
                      <a:pt x="87" y="5"/>
                    </a:cubicBezTo>
                    <a:cubicBezTo>
                      <a:pt x="87" y="6"/>
                      <a:pt x="86" y="7"/>
                      <a:pt x="85" y="8"/>
                    </a:cubicBezTo>
                    <a:cubicBezTo>
                      <a:pt x="84" y="9"/>
                      <a:pt x="83" y="10"/>
                      <a:pt x="82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4" y="58"/>
                      <a:pt x="65" y="58"/>
                      <a:pt x="66" y="59"/>
                    </a:cubicBezTo>
                    <a:cubicBezTo>
                      <a:pt x="67" y="60"/>
                      <a:pt x="67" y="61"/>
                      <a:pt x="67" y="63"/>
                    </a:cubicBezTo>
                    <a:cubicBezTo>
                      <a:pt x="67" y="64"/>
                      <a:pt x="67" y="65"/>
                      <a:pt x="66" y="66"/>
                    </a:cubicBezTo>
                    <a:cubicBezTo>
                      <a:pt x="65" y="67"/>
                      <a:pt x="64" y="68"/>
                      <a:pt x="62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3" y="116"/>
                      <a:pt x="84" y="116"/>
                      <a:pt x="85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7BE62571-A798-7BF1-78B5-9E3F14B9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344" y="3256098"/>
                <a:ext cx="697320" cy="891851"/>
              </a:xfrm>
              <a:custGeom>
                <a:avLst/>
                <a:gdLst>
                  <a:gd name="T0" fmla="*/ 98 w 99"/>
                  <a:gd name="T1" fmla="*/ 1 h 125"/>
                  <a:gd name="T2" fmla="*/ 99 w 99"/>
                  <a:gd name="T3" fmla="*/ 4 h 125"/>
                  <a:gd name="T4" fmla="*/ 98 w 99"/>
                  <a:gd name="T5" fmla="*/ 8 h 125"/>
                  <a:gd name="T6" fmla="*/ 95 w 99"/>
                  <a:gd name="T7" fmla="*/ 9 h 125"/>
                  <a:gd name="T8" fmla="*/ 54 w 99"/>
                  <a:gd name="T9" fmla="*/ 9 h 125"/>
                  <a:gd name="T10" fmla="*/ 54 w 99"/>
                  <a:gd name="T11" fmla="*/ 121 h 125"/>
                  <a:gd name="T12" fmla="*/ 53 w 99"/>
                  <a:gd name="T13" fmla="*/ 124 h 125"/>
                  <a:gd name="T14" fmla="*/ 49 w 99"/>
                  <a:gd name="T15" fmla="*/ 125 h 125"/>
                  <a:gd name="T16" fmla="*/ 46 w 99"/>
                  <a:gd name="T17" fmla="*/ 124 h 125"/>
                  <a:gd name="T18" fmla="*/ 45 w 99"/>
                  <a:gd name="T19" fmla="*/ 121 h 125"/>
                  <a:gd name="T20" fmla="*/ 45 w 99"/>
                  <a:gd name="T21" fmla="*/ 9 h 125"/>
                  <a:gd name="T22" fmla="*/ 4 w 99"/>
                  <a:gd name="T23" fmla="*/ 9 h 125"/>
                  <a:gd name="T24" fmla="*/ 1 w 99"/>
                  <a:gd name="T25" fmla="*/ 8 h 125"/>
                  <a:gd name="T26" fmla="*/ 0 w 99"/>
                  <a:gd name="T27" fmla="*/ 4 h 125"/>
                  <a:gd name="T28" fmla="*/ 1 w 99"/>
                  <a:gd name="T29" fmla="*/ 1 h 125"/>
                  <a:gd name="T30" fmla="*/ 4 w 99"/>
                  <a:gd name="T31" fmla="*/ 0 h 125"/>
                  <a:gd name="T32" fmla="*/ 95 w 99"/>
                  <a:gd name="T33" fmla="*/ 0 h 125"/>
                  <a:gd name="T34" fmla="*/ 98 w 99"/>
                  <a:gd name="T35" fmla="*/ 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5">
                    <a:moveTo>
                      <a:pt x="98" y="1"/>
                    </a:moveTo>
                    <a:cubicBezTo>
                      <a:pt x="99" y="2"/>
                      <a:pt x="99" y="3"/>
                      <a:pt x="99" y="4"/>
                    </a:cubicBezTo>
                    <a:cubicBezTo>
                      <a:pt x="99" y="6"/>
                      <a:pt x="99" y="7"/>
                      <a:pt x="98" y="8"/>
                    </a:cubicBezTo>
                    <a:cubicBezTo>
                      <a:pt x="97" y="8"/>
                      <a:pt x="96" y="9"/>
                      <a:pt x="9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3"/>
                      <a:pt x="53" y="124"/>
                    </a:cubicBezTo>
                    <a:cubicBezTo>
                      <a:pt x="52" y="125"/>
                      <a:pt x="51" y="125"/>
                      <a:pt x="49" y="125"/>
                    </a:cubicBezTo>
                    <a:cubicBezTo>
                      <a:pt x="48" y="125"/>
                      <a:pt x="47" y="125"/>
                      <a:pt x="46" y="124"/>
                    </a:cubicBezTo>
                    <a:cubicBezTo>
                      <a:pt x="45" y="123"/>
                      <a:pt x="45" y="122"/>
                      <a:pt x="45" y="12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8"/>
                      <a:pt x="1" y="8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FE86A9D2-2032-76DC-940C-25C9D473D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390" y="3250113"/>
                <a:ext cx="577608" cy="909807"/>
              </a:xfrm>
              <a:custGeom>
                <a:avLst/>
                <a:gdLst>
                  <a:gd name="T0" fmla="*/ 63 w 82"/>
                  <a:gd name="T1" fmla="*/ 5 h 128"/>
                  <a:gd name="T2" fmla="*/ 78 w 82"/>
                  <a:gd name="T3" fmla="*/ 19 h 128"/>
                  <a:gd name="T4" fmla="*/ 78 w 82"/>
                  <a:gd name="T5" fmla="*/ 21 h 128"/>
                  <a:gd name="T6" fmla="*/ 77 w 82"/>
                  <a:gd name="T7" fmla="*/ 24 h 128"/>
                  <a:gd name="T8" fmla="*/ 75 w 82"/>
                  <a:gd name="T9" fmla="*/ 25 h 128"/>
                  <a:gd name="T10" fmla="*/ 74 w 82"/>
                  <a:gd name="T11" fmla="*/ 26 h 128"/>
                  <a:gd name="T12" fmla="*/ 69 w 82"/>
                  <a:gd name="T13" fmla="*/ 23 h 128"/>
                  <a:gd name="T14" fmla="*/ 42 w 82"/>
                  <a:gd name="T15" fmla="*/ 9 h 128"/>
                  <a:gd name="T16" fmla="*/ 21 w 82"/>
                  <a:gd name="T17" fmla="*/ 15 h 128"/>
                  <a:gd name="T18" fmla="*/ 13 w 82"/>
                  <a:gd name="T19" fmla="*/ 32 h 128"/>
                  <a:gd name="T20" fmla="*/ 21 w 82"/>
                  <a:gd name="T21" fmla="*/ 47 h 128"/>
                  <a:gd name="T22" fmla="*/ 44 w 82"/>
                  <a:gd name="T23" fmla="*/ 56 h 128"/>
                  <a:gd name="T24" fmla="*/ 73 w 82"/>
                  <a:gd name="T25" fmla="*/ 68 h 128"/>
                  <a:gd name="T26" fmla="*/ 82 w 82"/>
                  <a:gd name="T27" fmla="*/ 92 h 128"/>
                  <a:gd name="T28" fmla="*/ 77 w 82"/>
                  <a:gd name="T29" fmla="*/ 111 h 128"/>
                  <a:gd name="T30" fmla="*/ 64 w 82"/>
                  <a:gd name="T31" fmla="*/ 124 h 128"/>
                  <a:gd name="T32" fmla="*/ 43 w 82"/>
                  <a:gd name="T33" fmla="*/ 128 h 128"/>
                  <a:gd name="T34" fmla="*/ 17 w 82"/>
                  <a:gd name="T35" fmla="*/ 122 h 128"/>
                  <a:gd name="T36" fmla="*/ 0 w 82"/>
                  <a:gd name="T37" fmla="*/ 105 h 128"/>
                  <a:gd name="T38" fmla="*/ 0 w 82"/>
                  <a:gd name="T39" fmla="*/ 103 h 128"/>
                  <a:gd name="T40" fmla="*/ 1 w 82"/>
                  <a:gd name="T41" fmla="*/ 100 h 128"/>
                  <a:gd name="T42" fmla="*/ 5 w 82"/>
                  <a:gd name="T43" fmla="*/ 99 h 128"/>
                  <a:gd name="T44" fmla="*/ 9 w 82"/>
                  <a:gd name="T45" fmla="*/ 102 h 128"/>
                  <a:gd name="T46" fmla="*/ 22 w 82"/>
                  <a:gd name="T47" fmla="*/ 114 h 128"/>
                  <a:gd name="T48" fmla="*/ 43 w 82"/>
                  <a:gd name="T49" fmla="*/ 118 h 128"/>
                  <a:gd name="T50" fmla="*/ 65 w 82"/>
                  <a:gd name="T51" fmla="*/ 112 h 128"/>
                  <a:gd name="T52" fmla="*/ 73 w 82"/>
                  <a:gd name="T53" fmla="*/ 92 h 128"/>
                  <a:gd name="T54" fmla="*/ 65 w 82"/>
                  <a:gd name="T55" fmla="*/ 74 h 128"/>
                  <a:gd name="T56" fmla="*/ 42 w 82"/>
                  <a:gd name="T57" fmla="*/ 65 h 128"/>
                  <a:gd name="T58" fmla="*/ 14 w 82"/>
                  <a:gd name="T59" fmla="*/ 53 h 128"/>
                  <a:gd name="T60" fmla="*/ 4 w 82"/>
                  <a:gd name="T61" fmla="*/ 31 h 128"/>
                  <a:gd name="T62" fmla="*/ 8 w 82"/>
                  <a:gd name="T63" fmla="*/ 15 h 128"/>
                  <a:gd name="T64" fmla="*/ 22 w 82"/>
                  <a:gd name="T65" fmla="*/ 3 h 128"/>
                  <a:gd name="T66" fmla="*/ 42 w 82"/>
                  <a:gd name="T67" fmla="*/ 0 h 128"/>
                  <a:gd name="T68" fmla="*/ 63 w 82"/>
                  <a:gd name="T6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8">
                    <a:moveTo>
                      <a:pt x="63" y="5"/>
                    </a:moveTo>
                    <a:cubicBezTo>
                      <a:pt x="70" y="9"/>
                      <a:pt x="74" y="13"/>
                      <a:pt x="78" y="19"/>
                    </a:cubicBezTo>
                    <a:cubicBezTo>
                      <a:pt x="78" y="19"/>
                      <a:pt x="78" y="20"/>
                      <a:pt x="78" y="21"/>
                    </a:cubicBezTo>
                    <a:cubicBezTo>
                      <a:pt x="78" y="22"/>
                      <a:pt x="78" y="23"/>
                      <a:pt x="77" y="24"/>
                    </a:cubicBezTo>
                    <a:cubicBezTo>
                      <a:pt x="77" y="24"/>
                      <a:pt x="76" y="25"/>
                      <a:pt x="75" y="25"/>
                    </a:cubicBezTo>
                    <a:cubicBezTo>
                      <a:pt x="75" y="25"/>
                      <a:pt x="74" y="26"/>
                      <a:pt x="74" y="26"/>
                    </a:cubicBezTo>
                    <a:cubicBezTo>
                      <a:pt x="72" y="26"/>
                      <a:pt x="70" y="25"/>
                      <a:pt x="69" y="23"/>
                    </a:cubicBezTo>
                    <a:cubicBezTo>
                      <a:pt x="63" y="14"/>
                      <a:pt x="54" y="9"/>
                      <a:pt x="42" y="9"/>
                    </a:cubicBezTo>
                    <a:cubicBezTo>
                      <a:pt x="33" y="9"/>
                      <a:pt x="26" y="11"/>
                      <a:pt x="21" y="15"/>
                    </a:cubicBezTo>
                    <a:cubicBezTo>
                      <a:pt x="16" y="19"/>
                      <a:pt x="13" y="25"/>
                      <a:pt x="13" y="32"/>
                    </a:cubicBezTo>
                    <a:cubicBezTo>
                      <a:pt x="13" y="38"/>
                      <a:pt x="16" y="43"/>
                      <a:pt x="21" y="47"/>
                    </a:cubicBezTo>
                    <a:cubicBezTo>
                      <a:pt x="26" y="51"/>
                      <a:pt x="33" y="54"/>
                      <a:pt x="44" y="56"/>
                    </a:cubicBezTo>
                    <a:cubicBezTo>
                      <a:pt x="57" y="58"/>
                      <a:pt x="67" y="62"/>
                      <a:pt x="73" y="68"/>
                    </a:cubicBezTo>
                    <a:cubicBezTo>
                      <a:pt x="79" y="74"/>
                      <a:pt x="82" y="82"/>
                      <a:pt x="82" y="92"/>
                    </a:cubicBezTo>
                    <a:cubicBezTo>
                      <a:pt x="82" y="99"/>
                      <a:pt x="81" y="106"/>
                      <a:pt x="77" y="111"/>
                    </a:cubicBezTo>
                    <a:cubicBezTo>
                      <a:pt x="74" y="117"/>
                      <a:pt x="70" y="121"/>
                      <a:pt x="64" y="124"/>
                    </a:cubicBezTo>
                    <a:cubicBezTo>
                      <a:pt x="58" y="127"/>
                      <a:pt x="51" y="128"/>
                      <a:pt x="43" y="128"/>
                    </a:cubicBezTo>
                    <a:cubicBezTo>
                      <a:pt x="33" y="128"/>
                      <a:pt x="24" y="126"/>
                      <a:pt x="17" y="122"/>
                    </a:cubicBezTo>
                    <a:cubicBezTo>
                      <a:pt x="9" y="118"/>
                      <a:pt x="4" y="112"/>
                      <a:pt x="0" y="105"/>
                    </a:cubicBezTo>
                    <a:cubicBezTo>
                      <a:pt x="0" y="104"/>
                      <a:pt x="0" y="104"/>
                      <a:pt x="0" y="103"/>
                    </a:cubicBezTo>
                    <a:cubicBezTo>
                      <a:pt x="0" y="102"/>
                      <a:pt x="0" y="101"/>
                      <a:pt x="1" y="100"/>
                    </a:cubicBezTo>
                    <a:cubicBezTo>
                      <a:pt x="2" y="99"/>
                      <a:pt x="3" y="99"/>
                      <a:pt x="5" y="99"/>
                    </a:cubicBezTo>
                    <a:cubicBezTo>
                      <a:pt x="7" y="99"/>
                      <a:pt x="9" y="100"/>
                      <a:pt x="9" y="102"/>
                    </a:cubicBezTo>
                    <a:cubicBezTo>
                      <a:pt x="12" y="107"/>
                      <a:pt x="17" y="111"/>
                      <a:pt x="22" y="114"/>
                    </a:cubicBezTo>
                    <a:cubicBezTo>
                      <a:pt x="28" y="117"/>
                      <a:pt x="35" y="118"/>
                      <a:pt x="43" y="118"/>
                    </a:cubicBezTo>
                    <a:cubicBezTo>
                      <a:pt x="52" y="118"/>
                      <a:pt x="59" y="116"/>
                      <a:pt x="65" y="112"/>
                    </a:cubicBezTo>
                    <a:cubicBezTo>
                      <a:pt x="70" y="107"/>
                      <a:pt x="73" y="100"/>
                      <a:pt x="73" y="92"/>
                    </a:cubicBezTo>
                    <a:cubicBezTo>
                      <a:pt x="73" y="85"/>
                      <a:pt x="70" y="79"/>
                      <a:pt x="65" y="74"/>
                    </a:cubicBezTo>
                    <a:cubicBezTo>
                      <a:pt x="60" y="69"/>
                      <a:pt x="52" y="66"/>
                      <a:pt x="42" y="65"/>
                    </a:cubicBezTo>
                    <a:cubicBezTo>
                      <a:pt x="30" y="63"/>
                      <a:pt x="21" y="59"/>
                      <a:pt x="14" y="53"/>
                    </a:cubicBezTo>
                    <a:cubicBezTo>
                      <a:pt x="7" y="47"/>
                      <a:pt x="4" y="40"/>
                      <a:pt x="4" y="31"/>
                    </a:cubicBezTo>
                    <a:cubicBezTo>
                      <a:pt x="4" y="25"/>
                      <a:pt x="5" y="19"/>
                      <a:pt x="8" y="15"/>
                    </a:cubicBezTo>
                    <a:cubicBezTo>
                      <a:pt x="12" y="10"/>
                      <a:pt x="16" y="6"/>
                      <a:pt x="22" y="3"/>
                    </a:cubicBezTo>
                    <a:cubicBezTo>
                      <a:pt x="27" y="1"/>
                      <a:pt x="34" y="0"/>
                      <a:pt x="42" y="0"/>
                    </a:cubicBezTo>
                    <a:cubicBezTo>
                      <a:pt x="49" y="0"/>
                      <a:pt x="57" y="1"/>
                      <a:pt x="6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B30B3531-6CC6-4452-1546-2582C6F2B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547" y="4082108"/>
                <a:ext cx="484832" cy="71827"/>
              </a:xfrm>
              <a:custGeom>
                <a:avLst/>
                <a:gdLst>
                  <a:gd name="T0" fmla="*/ 68 w 69"/>
                  <a:gd name="T1" fmla="*/ 1 h 10"/>
                  <a:gd name="T2" fmla="*/ 64 w 69"/>
                  <a:gd name="T3" fmla="*/ 0 h 10"/>
                  <a:gd name="T4" fmla="*/ 5 w 69"/>
                  <a:gd name="T5" fmla="*/ 0 h 10"/>
                  <a:gd name="T6" fmla="*/ 0 w 69"/>
                  <a:gd name="T7" fmla="*/ 10 h 10"/>
                  <a:gd name="T8" fmla="*/ 64 w 69"/>
                  <a:gd name="T9" fmla="*/ 10 h 10"/>
                  <a:gd name="T10" fmla="*/ 68 w 69"/>
                  <a:gd name="T11" fmla="*/ 8 h 10"/>
                  <a:gd name="T12" fmla="*/ 69 w 69"/>
                  <a:gd name="T13" fmla="*/ 5 h 10"/>
                  <a:gd name="T14" fmla="*/ 68 w 6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">
                    <a:moveTo>
                      <a:pt x="68" y="1"/>
                    </a:moveTo>
                    <a:cubicBezTo>
                      <a:pt x="67" y="0"/>
                      <a:pt x="66" y="0"/>
                      <a:pt x="6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6" y="10"/>
                      <a:pt x="67" y="9"/>
                      <a:pt x="68" y="8"/>
                    </a:cubicBezTo>
                    <a:cubicBezTo>
                      <a:pt x="69" y="8"/>
                      <a:pt x="69" y="6"/>
                      <a:pt x="69" y="5"/>
                    </a:cubicBezTo>
                    <a:cubicBezTo>
                      <a:pt x="69" y="4"/>
                      <a:pt x="69" y="2"/>
                      <a:pt x="6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FBB48D1E-3281-D536-6199-E34024B35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107" y="3678081"/>
                <a:ext cx="302272" cy="68834"/>
              </a:xfrm>
              <a:custGeom>
                <a:avLst/>
                <a:gdLst>
                  <a:gd name="T0" fmla="*/ 42 w 43"/>
                  <a:gd name="T1" fmla="*/ 1 h 10"/>
                  <a:gd name="T2" fmla="*/ 38 w 43"/>
                  <a:gd name="T3" fmla="*/ 0 h 10"/>
                  <a:gd name="T4" fmla="*/ 4 w 43"/>
                  <a:gd name="T5" fmla="*/ 0 h 10"/>
                  <a:gd name="T6" fmla="*/ 0 w 43"/>
                  <a:gd name="T7" fmla="*/ 10 h 10"/>
                  <a:gd name="T8" fmla="*/ 38 w 43"/>
                  <a:gd name="T9" fmla="*/ 10 h 10"/>
                  <a:gd name="T10" fmla="*/ 42 w 43"/>
                  <a:gd name="T11" fmla="*/ 8 h 10"/>
                  <a:gd name="T12" fmla="*/ 43 w 43"/>
                  <a:gd name="T13" fmla="*/ 5 h 10"/>
                  <a:gd name="T14" fmla="*/ 42 w 43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">
                    <a:moveTo>
                      <a:pt x="42" y="1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0"/>
                      <a:pt x="41" y="9"/>
                      <a:pt x="42" y="8"/>
                    </a:cubicBezTo>
                    <a:cubicBezTo>
                      <a:pt x="43" y="7"/>
                      <a:pt x="43" y="6"/>
                      <a:pt x="43" y="5"/>
                    </a:cubicBezTo>
                    <a:cubicBezTo>
                      <a:pt x="43" y="3"/>
                      <a:pt x="43" y="2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90E865AD-9AA3-F9F2-CBAC-29E8F4A13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96" y="3256098"/>
                <a:ext cx="125697" cy="71827"/>
              </a:xfrm>
              <a:custGeom>
                <a:avLst/>
                <a:gdLst>
                  <a:gd name="T0" fmla="*/ 17 w 18"/>
                  <a:gd name="T1" fmla="*/ 2 h 10"/>
                  <a:gd name="T2" fmla="*/ 14 w 18"/>
                  <a:gd name="T3" fmla="*/ 0 h 10"/>
                  <a:gd name="T4" fmla="*/ 4 w 18"/>
                  <a:gd name="T5" fmla="*/ 0 h 10"/>
                  <a:gd name="T6" fmla="*/ 0 w 18"/>
                  <a:gd name="T7" fmla="*/ 10 h 10"/>
                  <a:gd name="T8" fmla="*/ 14 w 18"/>
                  <a:gd name="T9" fmla="*/ 10 h 10"/>
                  <a:gd name="T10" fmla="*/ 17 w 18"/>
                  <a:gd name="T11" fmla="*/ 9 h 10"/>
                  <a:gd name="T12" fmla="*/ 18 w 18"/>
                  <a:gd name="T13" fmla="*/ 5 h 10"/>
                  <a:gd name="T14" fmla="*/ 17 w 18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7" y="2"/>
                    </a:moveTo>
                    <a:cubicBezTo>
                      <a:pt x="16" y="1"/>
                      <a:pt x="15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6" y="10"/>
                      <a:pt x="17" y="9"/>
                    </a:cubicBezTo>
                    <a:cubicBezTo>
                      <a:pt x="18" y="8"/>
                      <a:pt x="18" y="7"/>
                      <a:pt x="18" y="5"/>
                    </a:cubicBezTo>
                    <a:cubicBezTo>
                      <a:pt x="18" y="4"/>
                      <a:pt x="18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4DCC288C-4989-BACD-8DE2-2E27D140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989331"/>
                <a:ext cx="167596" cy="158618"/>
              </a:xfrm>
              <a:custGeom>
                <a:avLst/>
                <a:gdLst>
                  <a:gd name="T0" fmla="*/ 11 w 24"/>
                  <a:gd name="T1" fmla="*/ 22 h 22"/>
                  <a:gd name="T2" fmla="*/ 15 w 24"/>
                  <a:gd name="T3" fmla="*/ 22 h 22"/>
                  <a:gd name="T4" fmla="*/ 24 w 24"/>
                  <a:gd name="T5" fmla="*/ 0 h 22"/>
                  <a:gd name="T6" fmla="*/ 11 w 24"/>
                  <a:gd name="T7" fmla="*/ 0 h 22"/>
                  <a:gd name="T8" fmla="*/ 3 w 24"/>
                  <a:gd name="T9" fmla="*/ 3 h 22"/>
                  <a:gd name="T10" fmla="*/ 0 w 24"/>
                  <a:gd name="T11" fmla="*/ 11 h 22"/>
                  <a:gd name="T12" fmla="*/ 3 w 24"/>
                  <a:gd name="T13" fmla="*/ 19 h 22"/>
                  <a:gd name="T14" fmla="*/ 11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11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52A085D1-1D45-866A-18B8-1A717756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627204"/>
                <a:ext cx="323221" cy="155625"/>
              </a:xfrm>
              <a:custGeom>
                <a:avLst/>
                <a:gdLst>
                  <a:gd name="T0" fmla="*/ 11 w 46"/>
                  <a:gd name="T1" fmla="*/ 22 h 22"/>
                  <a:gd name="T2" fmla="*/ 37 w 46"/>
                  <a:gd name="T3" fmla="*/ 22 h 22"/>
                  <a:gd name="T4" fmla="*/ 46 w 46"/>
                  <a:gd name="T5" fmla="*/ 0 h 22"/>
                  <a:gd name="T6" fmla="*/ 11 w 46"/>
                  <a:gd name="T7" fmla="*/ 0 h 22"/>
                  <a:gd name="T8" fmla="*/ 3 w 46"/>
                  <a:gd name="T9" fmla="*/ 3 h 22"/>
                  <a:gd name="T10" fmla="*/ 0 w 46"/>
                  <a:gd name="T11" fmla="*/ 11 h 22"/>
                  <a:gd name="T12" fmla="*/ 3 w 46"/>
                  <a:gd name="T13" fmla="*/ 19 h 22"/>
                  <a:gd name="T14" fmla="*/ 11 w 46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2">
                    <a:moveTo>
                      <a:pt x="11" y="22"/>
                    </a:moveTo>
                    <a:cubicBezTo>
                      <a:pt x="37" y="22"/>
                      <a:pt x="37" y="22"/>
                      <a:pt x="37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E3F9F4DB-D618-ACED-C050-04E8FF07A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174" y="3262084"/>
                <a:ext cx="514759" cy="158618"/>
              </a:xfrm>
              <a:custGeom>
                <a:avLst/>
                <a:gdLst>
                  <a:gd name="T0" fmla="*/ 11 w 73"/>
                  <a:gd name="T1" fmla="*/ 22 h 22"/>
                  <a:gd name="T2" fmla="*/ 3 w 73"/>
                  <a:gd name="T3" fmla="*/ 19 h 22"/>
                  <a:gd name="T4" fmla="*/ 0 w 73"/>
                  <a:gd name="T5" fmla="*/ 11 h 22"/>
                  <a:gd name="T6" fmla="*/ 3 w 73"/>
                  <a:gd name="T7" fmla="*/ 3 h 22"/>
                  <a:gd name="T8" fmla="*/ 11 w 73"/>
                  <a:gd name="T9" fmla="*/ 0 h 22"/>
                  <a:gd name="T10" fmla="*/ 73 w 73"/>
                  <a:gd name="T11" fmla="*/ 0 h 22"/>
                  <a:gd name="T12" fmla="*/ 63 w 73"/>
                  <a:gd name="T13" fmla="*/ 22 h 22"/>
                  <a:gd name="T14" fmla="*/ 11 w 7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3" y="22"/>
                      <a:pt x="63" y="22"/>
                      <a:pt x="63" y="22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693" tIns="22847" rIns="45693" bIns="2284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4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968774A-0A30-0973-0624-E02339B7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174" y="2920906"/>
              <a:ext cx="646442" cy="1532307"/>
            </a:xfrm>
            <a:custGeom>
              <a:avLst/>
              <a:gdLst>
                <a:gd name="T0" fmla="*/ 51 w 92"/>
                <a:gd name="T1" fmla="*/ 110 h 215"/>
                <a:gd name="T2" fmla="*/ 0 w 92"/>
                <a:gd name="T3" fmla="*/ 215 h 215"/>
                <a:gd name="T4" fmla="*/ 41 w 92"/>
                <a:gd name="T5" fmla="*/ 105 h 215"/>
                <a:gd name="T6" fmla="*/ 92 w 92"/>
                <a:gd name="T7" fmla="*/ 0 h 215"/>
                <a:gd name="T8" fmla="*/ 51 w 92"/>
                <a:gd name="T9" fmla="*/ 1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5">
                  <a:moveTo>
                    <a:pt x="51" y="110"/>
                  </a:moveTo>
                  <a:cubicBezTo>
                    <a:pt x="26" y="169"/>
                    <a:pt x="0" y="215"/>
                    <a:pt x="0" y="215"/>
                  </a:cubicBezTo>
                  <a:cubicBezTo>
                    <a:pt x="0" y="215"/>
                    <a:pt x="15" y="165"/>
                    <a:pt x="41" y="105"/>
                  </a:cubicBezTo>
                  <a:cubicBezTo>
                    <a:pt x="66" y="46"/>
                    <a:pt x="92" y="0"/>
                    <a:pt x="92" y="0"/>
                  </a:cubicBezTo>
                  <a:cubicBezTo>
                    <a:pt x="92" y="0"/>
                    <a:pt x="77" y="50"/>
                    <a:pt x="5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3" tIns="22847" rIns="45693" bIns="228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2" name="Title 41">
            <a:extLst>
              <a:ext uri="{FF2B5EF4-FFF2-40B4-BE49-F238E27FC236}">
                <a16:creationId xmlns:a16="http://schemas.microsoft.com/office/drawing/2014/main" id="{4341AB24-E452-C3F0-0D1F-C3D39015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608980"/>
            <a:ext cx="4809899" cy="243551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651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u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3DADC-24FC-7F82-3D06-7D4275261A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94" y="0"/>
            <a:ext cx="107226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022B6-62D9-90B1-417F-925DC3E1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188029"/>
            <a:ext cx="6061755" cy="1828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1CAFC6-37A5-44D0-96EE-F43E40588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7" y="2190749"/>
            <a:ext cx="3459104" cy="3533776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8DC78D5-3891-44D1-973B-BBB7E93CE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6976" y="2190749"/>
            <a:ext cx="3459104" cy="3533776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ECE599C-1EFF-43EB-85D8-36DF6196A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711" y="2193469"/>
            <a:ext cx="3459102" cy="3535680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5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A5DB1-2E62-4CEE-8E53-16F39435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46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B1A0C-A50D-6B86-0303-EEEFF187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5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3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the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34434"/>
            <a:ext cx="11208580" cy="471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קבוצה 26">
            <a:extLst>
              <a:ext uri="{FF2B5EF4-FFF2-40B4-BE49-F238E27FC236}">
                <a16:creationId xmlns:a16="http://schemas.microsoft.com/office/drawing/2014/main" id="{951899BD-F6D8-E488-4B7C-4842B36ED7C1}"/>
              </a:ext>
            </a:extLst>
          </p:cNvPr>
          <p:cNvGrpSpPr/>
          <p:nvPr userDrawn="1"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67CE521-CD0D-6833-2FF6-E1FF52DE09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AEB29AF-2406-E172-CD6A-F6C0D9E857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16E96E1-0715-0C20-0E80-DAA1543F0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EE8EC88-1835-6056-2696-F649FDA6F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8C90825-4F57-403F-718B-4EFED65D7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86E5943-AEF0-8DD0-22C7-75ACAF62C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4E83733-E73A-EC12-0518-D90E7CE7B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56FB838-E5BE-5148-2C0B-A671F0FE1E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A574CE5-FD58-0F18-8BC8-245CC71CB0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6764733-E77A-D818-BBEA-A3CEA8366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C7D2D46-D526-EE9E-369C-F6778B80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6CB1CA7-992B-35E1-F5A5-4979C9774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C256070-D22F-2812-0038-E50F11E4FF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891A8EF-C8BA-A855-C159-2EA368DC53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AB65D962-5D92-F998-40F9-27D5F2E45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CB3A37-FD88-13E3-2CF3-B044D4DDC1A3}"/>
              </a:ext>
            </a:extLst>
          </p:cNvPr>
          <p:cNvSpPr txBox="1"/>
          <p:nvPr userDrawn="1"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AC67565E-6823-D3D1-C5D2-DB8CBD1083A1}"/>
              </a:ext>
            </a:extLst>
          </p:cNvPr>
          <p:cNvSpPr txBox="1">
            <a:spLocks/>
          </p:cNvSpPr>
          <p:nvPr userDrawn="1"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2E26C5-BC2E-85A6-20B6-E08BC65D7D93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6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4093" r:id="rId10"/>
    <p:sldLayoutId id="2147484094" r:id="rId11"/>
    <p:sldLayoutId id="2147483959" r:id="rId12"/>
    <p:sldLayoutId id="2147484031" r:id="rId13"/>
    <p:sldLayoutId id="2147484040" r:id="rId14"/>
    <p:sldLayoutId id="2147484092" r:id="rId15"/>
    <p:sldLayoutId id="2147484102" r:id="rId16"/>
    <p:sldLayoutId id="2147484074" r:id="rId17"/>
    <p:sldLayoutId id="2147484088" r:id="rId18"/>
    <p:sldLayoutId id="2147484086" r:id="rId19"/>
    <p:sldLayoutId id="2147484080" r:id="rId20"/>
    <p:sldLayoutId id="2147484087" r:id="rId21"/>
    <p:sldLayoutId id="2147484090" r:id="rId22"/>
    <p:sldLayoutId id="2147484103" r:id="rId23"/>
    <p:sldLayoutId id="2147484101" r:id="rId24"/>
    <p:sldLayoutId id="2147484095" r:id="rId25"/>
    <p:sldLayoutId id="2147484096" r:id="rId26"/>
    <p:sldLayoutId id="2147484097" r:id="rId27"/>
  </p:sldLayoutIdLst>
  <p:hf hdr="0" ftr="0" dt="0"/>
  <p:txStyles>
    <p:titleStyle>
      <a:lvl1pPr algn="l" defTabSz="913938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65" indent="-26656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4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90100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40000"/>
            <a:lumOff val="60000"/>
          </a:schemeClr>
        </a:buClr>
        <a:buSzPct val="100000"/>
        <a:buFont typeface="Arial" panose="020B0604020202020204" pitchFamily="34" charset="0"/>
        <a:buChar char="•"/>
        <a:tabLst>
          <a:tab pos="1161463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42346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40000"/>
            <a:lumOff val="60000"/>
          </a:schemeClr>
        </a:buClr>
        <a:buSzPct val="100000"/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704114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40000"/>
            <a:lumOff val="60000"/>
          </a:schemeClr>
        </a:buClr>
        <a:buSzPct val="100000"/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1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00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69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38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38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7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6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6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5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4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3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754" userDrawn="1">
          <p15:clr>
            <a:srgbClr val="F26B43"/>
          </p15:clr>
        </p15:guide>
        <p15:guide id="3" pos="385">
          <p15:clr>
            <a:srgbClr val="F26B43"/>
          </p15:clr>
        </p15:guide>
        <p15:guide id="4" pos="7447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2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607045"/>
            <a:ext cx="11194441" cy="463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the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34434"/>
            <a:ext cx="11208580" cy="471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קבוצה 26">
            <a:extLst>
              <a:ext uri="{FF2B5EF4-FFF2-40B4-BE49-F238E27FC236}">
                <a16:creationId xmlns:a16="http://schemas.microsoft.com/office/drawing/2014/main" id="{951899BD-F6D8-E488-4B7C-4842B36ED7C1}"/>
              </a:ext>
            </a:extLst>
          </p:cNvPr>
          <p:cNvGrpSpPr/>
          <p:nvPr/>
        </p:nvGrpSpPr>
        <p:grpSpPr>
          <a:xfrm>
            <a:off x="10604846" y="294361"/>
            <a:ext cx="1214922" cy="248467"/>
            <a:chOff x="3516313" y="3136900"/>
            <a:chExt cx="2111375" cy="431800"/>
          </a:xfrm>
          <a:solidFill>
            <a:schemeClr val="accent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67CE521-CD0D-6833-2FF6-E1FF52DE0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6313" y="3236913"/>
              <a:ext cx="198438" cy="246063"/>
            </a:xfrm>
            <a:custGeom>
              <a:avLst/>
              <a:gdLst>
                <a:gd name="T0" fmla="*/ 52 w 438"/>
                <a:gd name="T1" fmla="*/ 542 h 542"/>
                <a:gd name="T2" fmla="*/ 15 w 438"/>
                <a:gd name="T3" fmla="*/ 527 h 542"/>
                <a:gd name="T4" fmla="*/ 0 w 438"/>
                <a:gd name="T5" fmla="*/ 490 h 542"/>
                <a:gd name="T6" fmla="*/ 0 w 438"/>
                <a:gd name="T7" fmla="*/ 51 h 542"/>
                <a:gd name="T8" fmla="*/ 15 w 438"/>
                <a:gd name="T9" fmla="*/ 14 h 542"/>
                <a:gd name="T10" fmla="*/ 52 w 438"/>
                <a:gd name="T11" fmla="*/ 0 h 542"/>
                <a:gd name="T12" fmla="*/ 169 w 438"/>
                <a:gd name="T13" fmla="*/ 0 h 542"/>
                <a:gd name="T14" fmla="*/ 308 w 438"/>
                <a:gd name="T15" fmla="*/ 34 h 542"/>
                <a:gd name="T16" fmla="*/ 404 w 438"/>
                <a:gd name="T17" fmla="*/ 131 h 542"/>
                <a:gd name="T18" fmla="*/ 438 w 438"/>
                <a:gd name="T19" fmla="*/ 270 h 542"/>
                <a:gd name="T20" fmla="*/ 404 w 438"/>
                <a:gd name="T21" fmla="*/ 410 h 542"/>
                <a:gd name="T22" fmla="*/ 308 w 438"/>
                <a:gd name="T23" fmla="*/ 507 h 542"/>
                <a:gd name="T24" fmla="*/ 169 w 438"/>
                <a:gd name="T25" fmla="*/ 542 h 542"/>
                <a:gd name="T26" fmla="*/ 52 w 438"/>
                <a:gd name="T27" fmla="*/ 542 h 542"/>
                <a:gd name="T28" fmla="*/ 169 w 438"/>
                <a:gd name="T29" fmla="*/ 447 h 542"/>
                <a:gd name="T30" fmla="*/ 256 w 438"/>
                <a:gd name="T31" fmla="*/ 424 h 542"/>
                <a:gd name="T32" fmla="*/ 316 w 438"/>
                <a:gd name="T33" fmla="*/ 362 h 542"/>
                <a:gd name="T34" fmla="*/ 337 w 438"/>
                <a:gd name="T35" fmla="*/ 270 h 542"/>
                <a:gd name="T36" fmla="*/ 316 w 438"/>
                <a:gd name="T37" fmla="*/ 179 h 542"/>
                <a:gd name="T38" fmla="*/ 256 w 438"/>
                <a:gd name="T39" fmla="*/ 117 h 542"/>
                <a:gd name="T40" fmla="*/ 169 w 438"/>
                <a:gd name="T41" fmla="*/ 95 h 542"/>
                <a:gd name="T42" fmla="*/ 103 w 438"/>
                <a:gd name="T43" fmla="*/ 95 h 542"/>
                <a:gd name="T44" fmla="*/ 103 w 438"/>
                <a:gd name="T45" fmla="*/ 447 h 542"/>
                <a:gd name="T46" fmla="*/ 169 w 438"/>
                <a:gd name="T47" fmla="*/ 44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542">
                  <a:moveTo>
                    <a:pt x="52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1" y="0"/>
                    <a:pt x="268" y="11"/>
                    <a:pt x="308" y="34"/>
                  </a:cubicBezTo>
                  <a:cubicBezTo>
                    <a:pt x="349" y="58"/>
                    <a:pt x="381" y="90"/>
                    <a:pt x="404" y="131"/>
                  </a:cubicBezTo>
                  <a:cubicBezTo>
                    <a:pt x="427" y="172"/>
                    <a:pt x="438" y="219"/>
                    <a:pt x="438" y="270"/>
                  </a:cubicBezTo>
                  <a:cubicBezTo>
                    <a:pt x="438" y="322"/>
                    <a:pt x="427" y="369"/>
                    <a:pt x="404" y="410"/>
                  </a:cubicBezTo>
                  <a:cubicBezTo>
                    <a:pt x="381" y="451"/>
                    <a:pt x="349" y="484"/>
                    <a:pt x="308" y="507"/>
                  </a:cubicBezTo>
                  <a:cubicBezTo>
                    <a:pt x="268" y="530"/>
                    <a:pt x="221" y="542"/>
                    <a:pt x="169" y="542"/>
                  </a:cubicBezTo>
                  <a:lnTo>
                    <a:pt x="52" y="542"/>
                  </a:lnTo>
                  <a:close/>
                  <a:moveTo>
                    <a:pt x="169" y="447"/>
                  </a:moveTo>
                  <a:cubicBezTo>
                    <a:pt x="202" y="447"/>
                    <a:pt x="231" y="439"/>
                    <a:pt x="256" y="424"/>
                  </a:cubicBezTo>
                  <a:cubicBezTo>
                    <a:pt x="282" y="409"/>
                    <a:pt x="302" y="389"/>
                    <a:pt x="316" y="362"/>
                  </a:cubicBezTo>
                  <a:cubicBezTo>
                    <a:pt x="330" y="335"/>
                    <a:pt x="337" y="305"/>
                    <a:pt x="337" y="270"/>
                  </a:cubicBezTo>
                  <a:cubicBezTo>
                    <a:pt x="337" y="236"/>
                    <a:pt x="330" y="206"/>
                    <a:pt x="316" y="179"/>
                  </a:cubicBezTo>
                  <a:cubicBezTo>
                    <a:pt x="302" y="153"/>
                    <a:pt x="282" y="132"/>
                    <a:pt x="256" y="117"/>
                  </a:cubicBezTo>
                  <a:cubicBezTo>
                    <a:pt x="231" y="102"/>
                    <a:pt x="202" y="95"/>
                    <a:pt x="169" y="95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447"/>
                    <a:pt x="103" y="447"/>
                    <a:pt x="103" y="447"/>
                  </a:cubicBezTo>
                  <a:lnTo>
                    <a:pt x="1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AEB29AF-2406-E172-CD6A-F6C0D9E857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1" y="3236913"/>
              <a:ext cx="168275" cy="246063"/>
            </a:xfrm>
            <a:custGeom>
              <a:avLst/>
              <a:gdLst>
                <a:gd name="T0" fmla="*/ 321 w 371"/>
                <a:gd name="T1" fmla="*/ 542 h 542"/>
                <a:gd name="T2" fmla="*/ 277 w 371"/>
                <a:gd name="T3" fmla="*/ 517 h 542"/>
                <a:gd name="T4" fmla="*/ 170 w 371"/>
                <a:gd name="T5" fmla="*/ 347 h 542"/>
                <a:gd name="T6" fmla="*/ 103 w 371"/>
                <a:gd name="T7" fmla="*/ 347 h 542"/>
                <a:gd name="T8" fmla="*/ 103 w 371"/>
                <a:gd name="T9" fmla="*/ 490 h 542"/>
                <a:gd name="T10" fmla="*/ 89 w 371"/>
                <a:gd name="T11" fmla="*/ 527 h 542"/>
                <a:gd name="T12" fmla="*/ 52 w 371"/>
                <a:gd name="T13" fmla="*/ 542 h 542"/>
                <a:gd name="T14" fmla="*/ 15 w 371"/>
                <a:gd name="T15" fmla="*/ 527 h 542"/>
                <a:gd name="T16" fmla="*/ 0 w 371"/>
                <a:gd name="T17" fmla="*/ 490 h 542"/>
                <a:gd name="T18" fmla="*/ 0 w 371"/>
                <a:gd name="T19" fmla="*/ 51 h 542"/>
                <a:gd name="T20" fmla="*/ 15 w 371"/>
                <a:gd name="T21" fmla="*/ 14 h 542"/>
                <a:gd name="T22" fmla="*/ 52 w 371"/>
                <a:gd name="T23" fmla="*/ 0 h 542"/>
                <a:gd name="T24" fmla="*/ 169 w 371"/>
                <a:gd name="T25" fmla="*/ 0 h 542"/>
                <a:gd name="T26" fmla="*/ 263 w 371"/>
                <a:gd name="T27" fmla="*/ 22 h 542"/>
                <a:gd name="T28" fmla="*/ 329 w 371"/>
                <a:gd name="T29" fmla="*/ 85 h 542"/>
                <a:gd name="T30" fmla="*/ 353 w 371"/>
                <a:gd name="T31" fmla="*/ 177 h 542"/>
                <a:gd name="T32" fmla="*/ 326 w 371"/>
                <a:gd name="T33" fmla="*/ 269 h 542"/>
                <a:gd name="T34" fmla="*/ 273 w 371"/>
                <a:gd name="T35" fmla="*/ 320 h 542"/>
                <a:gd name="T36" fmla="*/ 362 w 371"/>
                <a:gd name="T37" fmla="*/ 463 h 542"/>
                <a:gd name="T38" fmla="*/ 371 w 371"/>
                <a:gd name="T39" fmla="*/ 494 h 542"/>
                <a:gd name="T40" fmla="*/ 357 w 371"/>
                <a:gd name="T41" fmla="*/ 528 h 542"/>
                <a:gd name="T42" fmla="*/ 321 w 371"/>
                <a:gd name="T43" fmla="*/ 542 h 542"/>
                <a:gd name="T44" fmla="*/ 169 w 371"/>
                <a:gd name="T45" fmla="*/ 249 h 542"/>
                <a:gd name="T46" fmla="*/ 230 w 371"/>
                <a:gd name="T47" fmla="*/ 228 h 542"/>
                <a:gd name="T48" fmla="*/ 252 w 371"/>
                <a:gd name="T49" fmla="*/ 177 h 542"/>
                <a:gd name="T50" fmla="*/ 229 w 371"/>
                <a:gd name="T51" fmla="*/ 120 h 542"/>
                <a:gd name="T52" fmla="*/ 169 w 371"/>
                <a:gd name="T53" fmla="*/ 98 h 542"/>
                <a:gd name="T54" fmla="*/ 103 w 371"/>
                <a:gd name="T55" fmla="*/ 98 h 542"/>
                <a:gd name="T56" fmla="*/ 103 w 371"/>
                <a:gd name="T57" fmla="*/ 249 h 542"/>
                <a:gd name="T58" fmla="*/ 169 w 371"/>
                <a:gd name="T59" fmla="*/ 24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542">
                  <a:moveTo>
                    <a:pt x="321" y="542"/>
                  </a:moveTo>
                  <a:cubicBezTo>
                    <a:pt x="302" y="542"/>
                    <a:pt x="287" y="533"/>
                    <a:pt x="277" y="517"/>
                  </a:cubicBezTo>
                  <a:cubicBezTo>
                    <a:pt x="170" y="347"/>
                    <a:pt x="170" y="347"/>
                    <a:pt x="170" y="347"/>
                  </a:cubicBezTo>
                  <a:cubicBezTo>
                    <a:pt x="103" y="347"/>
                    <a:pt x="103" y="347"/>
                    <a:pt x="103" y="347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7" y="542"/>
                    <a:pt x="52" y="542"/>
                  </a:cubicBezTo>
                  <a:cubicBezTo>
                    <a:pt x="38" y="542"/>
                    <a:pt x="25" y="537"/>
                    <a:pt x="15" y="527"/>
                  </a:cubicBezTo>
                  <a:cubicBezTo>
                    <a:pt x="6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6" y="24"/>
                    <a:pt x="15" y="14"/>
                  </a:cubicBezTo>
                  <a:cubicBezTo>
                    <a:pt x="25" y="5"/>
                    <a:pt x="38" y="0"/>
                    <a:pt x="5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03" y="0"/>
                    <a:pt x="235" y="7"/>
                    <a:pt x="263" y="22"/>
                  </a:cubicBezTo>
                  <a:cubicBezTo>
                    <a:pt x="291" y="37"/>
                    <a:pt x="313" y="58"/>
                    <a:pt x="329" y="85"/>
                  </a:cubicBezTo>
                  <a:cubicBezTo>
                    <a:pt x="345" y="112"/>
                    <a:pt x="353" y="143"/>
                    <a:pt x="353" y="177"/>
                  </a:cubicBezTo>
                  <a:cubicBezTo>
                    <a:pt x="353" y="211"/>
                    <a:pt x="344" y="242"/>
                    <a:pt x="326" y="269"/>
                  </a:cubicBezTo>
                  <a:cubicBezTo>
                    <a:pt x="313" y="290"/>
                    <a:pt x="295" y="307"/>
                    <a:pt x="273" y="320"/>
                  </a:cubicBezTo>
                  <a:cubicBezTo>
                    <a:pt x="362" y="463"/>
                    <a:pt x="362" y="463"/>
                    <a:pt x="362" y="463"/>
                  </a:cubicBezTo>
                  <a:cubicBezTo>
                    <a:pt x="368" y="473"/>
                    <a:pt x="371" y="483"/>
                    <a:pt x="371" y="494"/>
                  </a:cubicBezTo>
                  <a:cubicBezTo>
                    <a:pt x="371" y="507"/>
                    <a:pt x="367" y="519"/>
                    <a:pt x="357" y="528"/>
                  </a:cubicBezTo>
                  <a:cubicBezTo>
                    <a:pt x="348" y="537"/>
                    <a:pt x="336" y="542"/>
                    <a:pt x="321" y="542"/>
                  </a:cubicBezTo>
                  <a:close/>
                  <a:moveTo>
                    <a:pt x="169" y="249"/>
                  </a:moveTo>
                  <a:cubicBezTo>
                    <a:pt x="194" y="249"/>
                    <a:pt x="214" y="242"/>
                    <a:pt x="230" y="228"/>
                  </a:cubicBezTo>
                  <a:cubicBezTo>
                    <a:pt x="245" y="215"/>
                    <a:pt x="252" y="198"/>
                    <a:pt x="252" y="177"/>
                  </a:cubicBezTo>
                  <a:cubicBezTo>
                    <a:pt x="252" y="153"/>
                    <a:pt x="245" y="135"/>
                    <a:pt x="229" y="120"/>
                  </a:cubicBezTo>
                  <a:cubicBezTo>
                    <a:pt x="213" y="105"/>
                    <a:pt x="194" y="98"/>
                    <a:pt x="169" y="98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03" y="249"/>
                    <a:pt x="103" y="249"/>
                    <a:pt x="103" y="249"/>
                  </a:cubicBezTo>
                  <a:lnTo>
                    <a:pt x="169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16E96E1-0715-0C20-0E80-DAA1543F0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3236913"/>
              <a:ext cx="46038" cy="246063"/>
            </a:xfrm>
            <a:custGeom>
              <a:avLst/>
              <a:gdLst>
                <a:gd name="T0" fmla="*/ 51 w 103"/>
                <a:gd name="T1" fmla="*/ 542 h 542"/>
                <a:gd name="T2" fmla="*/ 15 w 103"/>
                <a:gd name="T3" fmla="*/ 527 h 542"/>
                <a:gd name="T4" fmla="*/ 0 w 103"/>
                <a:gd name="T5" fmla="*/ 490 h 542"/>
                <a:gd name="T6" fmla="*/ 0 w 103"/>
                <a:gd name="T7" fmla="*/ 51 h 542"/>
                <a:gd name="T8" fmla="*/ 15 w 103"/>
                <a:gd name="T9" fmla="*/ 14 h 542"/>
                <a:gd name="T10" fmla="*/ 51 w 103"/>
                <a:gd name="T11" fmla="*/ 0 h 542"/>
                <a:gd name="T12" fmla="*/ 88 w 103"/>
                <a:gd name="T13" fmla="*/ 14 h 542"/>
                <a:gd name="T14" fmla="*/ 103 w 103"/>
                <a:gd name="T15" fmla="*/ 51 h 542"/>
                <a:gd name="T16" fmla="*/ 103 w 103"/>
                <a:gd name="T17" fmla="*/ 490 h 542"/>
                <a:gd name="T18" fmla="*/ 89 w 103"/>
                <a:gd name="T19" fmla="*/ 527 h 542"/>
                <a:gd name="T20" fmla="*/ 51 w 103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542">
                  <a:moveTo>
                    <a:pt x="51" y="542"/>
                  </a:moveTo>
                  <a:cubicBezTo>
                    <a:pt x="37" y="542"/>
                    <a:pt x="25" y="537"/>
                    <a:pt x="15" y="527"/>
                  </a:cubicBezTo>
                  <a:cubicBezTo>
                    <a:pt x="5" y="517"/>
                    <a:pt x="0" y="505"/>
                    <a:pt x="0" y="49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6"/>
                    <a:pt x="5" y="24"/>
                    <a:pt x="15" y="14"/>
                  </a:cubicBezTo>
                  <a:cubicBezTo>
                    <a:pt x="25" y="5"/>
                    <a:pt x="37" y="0"/>
                    <a:pt x="51" y="0"/>
                  </a:cubicBezTo>
                  <a:cubicBezTo>
                    <a:pt x="66" y="0"/>
                    <a:pt x="79" y="5"/>
                    <a:pt x="88" y="14"/>
                  </a:cubicBezTo>
                  <a:cubicBezTo>
                    <a:pt x="98" y="24"/>
                    <a:pt x="103" y="37"/>
                    <a:pt x="103" y="51"/>
                  </a:cubicBezTo>
                  <a:cubicBezTo>
                    <a:pt x="103" y="490"/>
                    <a:pt x="103" y="490"/>
                    <a:pt x="103" y="490"/>
                  </a:cubicBezTo>
                  <a:cubicBezTo>
                    <a:pt x="103" y="504"/>
                    <a:pt x="98" y="517"/>
                    <a:pt x="89" y="527"/>
                  </a:cubicBezTo>
                  <a:cubicBezTo>
                    <a:pt x="79" y="537"/>
                    <a:pt x="66" y="542"/>
                    <a:pt x="51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EE8EC88-1835-6056-2696-F649FDA6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236913"/>
              <a:ext cx="220663" cy="246063"/>
            </a:xfrm>
            <a:custGeom>
              <a:avLst/>
              <a:gdLst>
                <a:gd name="T0" fmla="*/ 244 w 488"/>
                <a:gd name="T1" fmla="*/ 542 h 542"/>
                <a:gd name="T2" fmla="*/ 197 w 488"/>
                <a:gd name="T3" fmla="*/ 510 h 542"/>
                <a:gd name="T4" fmla="*/ 7 w 488"/>
                <a:gd name="T5" fmla="*/ 75 h 542"/>
                <a:gd name="T6" fmla="*/ 7 w 488"/>
                <a:gd name="T7" fmla="*/ 74 h 542"/>
                <a:gd name="T8" fmla="*/ 0 w 488"/>
                <a:gd name="T9" fmla="*/ 45 h 542"/>
                <a:gd name="T10" fmla="*/ 14 w 488"/>
                <a:gd name="T11" fmla="*/ 12 h 542"/>
                <a:gd name="T12" fmla="*/ 49 w 488"/>
                <a:gd name="T13" fmla="*/ 0 h 542"/>
                <a:gd name="T14" fmla="*/ 96 w 488"/>
                <a:gd name="T15" fmla="*/ 31 h 542"/>
                <a:gd name="T16" fmla="*/ 244 w 488"/>
                <a:gd name="T17" fmla="*/ 383 h 542"/>
                <a:gd name="T18" fmla="*/ 393 w 488"/>
                <a:gd name="T19" fmla="*/ 31 h 542"/>
                <a:gd name="T20" fmla="*/ 412 w 488"/>
                <a:gd name="T21" fmla="*/ 6 h 542"/>
                <a:gd name="T22" fmla="*/ 440 w 488"/>
                <a:gd name="T23" fmla="*/ 0 h 542"/>
                <a:gd name="T24" fmla="*/ 475 w 488"/>
                <a:gd name="T25" fmla="*/ 12 h 542"/>
                <a:gd name="T26" fmla="*/ 488 w 488"/>
                <a:gd name="T27" fmla="*/ 45 h 542"/>
                <a:gd name="T28" fmla="*/ 483 w 488"/>
                <a:gd name="T29" fmla="*/ 69 h 542"/>
                <a:gd name="T30" fmla="*/ 291 w 488"/>
                <a:gd name="T31" fmla="*/ 510 h 542"/>
                <a:gd name="T32" fmla="*/ 244 w 488"/>
                <a:gd name="T33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542">
                  <a:moveTo>
                    <a:pt x="244" y="542"/>
                  </a:moveTo>
                  <a:cubicBezTo>
                    <a:pt x="223" y="542"/>
                    <a:pt x="207" y="531"/>
                    <a:pt x="197" y="51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63"/>
                    <a:pt x="0" y="54"/>
                    <a:pt x="0" y="45"/>
                  </a:cubicBezTo>
                  <a:cubicBezTo>
                    <a:pt x="0" y="28"/>
                    <a:pt x="8" y="18"/>
                    <a:pt x="14" y="12"/>
                  </a:cubicBezTo>
                  <a:cubicBezTo>
                    <a:pt x="23" y="4"/>
                    <a:pt x="35" y="0"/>
                    <a:pt x="49" y="0"/>
                  </a:cubicBezTo>
                  <a:cubicBezTo>
                    <a:pt x="71" y="0"/>
                    <a:pt x="88" y="11"/>
                    <a:pt x="96" y="31"/>
                  </a:cubicBezTo>
                  <a:cubicBezTo>
                    <a:pt x="244" y="383"/>
                    <a:pt x="244" y="383"/>
                    <a:pt x="244" y="383"/>
                  </a:cubicBezTo>
                  <a:cubicBezTo>
                    <a:pt x="393" y="31"/>
                    <a:pt x="393" y="31"/>
                    <a:pt x="393" y="31"/>
                  </a:cubicBezTo>
                  <a:cubicBezTo>
                    <a:pt x="397" y="19"/>
                    <a:pt x="404" y="11"/>
                    <a:pt x="412" y="6"/>
                  </a:cubicBezTo>
                  <a:cubicBezTo>
                    <a:pt x="420" y="2"/>
                    <a:pt x="429" y="0"/>
                    <a:pt x="440" y="0"/>
                  </a:cubicBezTo>
                  <a:cubicBezTo>
                    <a:pt x="454" y="0"/>
                    <a:pt x="466" y="4"/>
                    <a:pt x="475" y="12"/>
                  </a:cubicBezTo>
                  <a:cubicBezTo>
                    <a:pt x="484" y="21"/>
                    <a:pt x="488" y="32"/>
                    <a:pt x="488" y="45"/>
                  </a:cubicBezTo>
                  <a:cubicBezTo>
                    <a:pt x="488" y="53"/>
                    <a:pt x="486" y="61"/>
                    <a:pt x="483" y="69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83" y="530"/>
                    <a:pt x="266" y="542"/>
                    <a:pt x="244" y="5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8C90825-4F57-403F-718B-4EFED65D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3232150"/>
              <a:ext cx="200025" cy="250825"/>
            </a:xfrm>
            <a:custGeom>
              <a:avLst/>
              <a:gdLst>
                <a:gd name="T0" fmla="*/ 405 w 442"/>
                <a:gd name="T1" fmla="*/ 6 h 556"/>
                <a:gd name="T2" fmla="*/ 421 w 442"/>
                <a:gd name="T3" fmla="*/ 0 h 556"/>
                <a:gd name="T4" fmla="*/ 436 w 442"/>
                <a:gd name="T5" fmla="*/ 6 h 556"/>
                <a:gd name="T6" fmla="*/ 442 w 442"/>
                <a:gd name="T7" fmla="*/ 21 h 556"/>
                <a:gd name="T8" fmla="*/ 442 w 442"/>
                <a:gd name="T9" fmla="*/ 534 h 556"/>
                <a:gd name="T10" fmla="*/ 436 w 442"/>
                <a:gd name="T11" fmla="*/ 550 h 556"/>
                <a:gd name="T12" fmla="*/ 421 w 442"/>
                <a:gd name="T13" fmla="*/ 556 h 556"/>
                <a:gd name="T14" fmla="*/ 405 w 442"/>
                <a:gd name="T15" fmla="*/ 549 h 556"/>
                <a:gd name="T16" fmla="*/ 43 w 442"/>
                <a:gd name="T17" fmla="*/ 78 h 556"/>
                <a:gd name="T18" fmla="*/ 43 w 442"/>
                <a:gd name="T19" fmla="*/ 534 h 556"/>
                <a:gd name="T20" fmla="*/ 37 w 442"/>
                <a:gd name="T21" fmla="*/ 550 h 556"/>
                <a:gd name="T22" fmla="*/ 22 w 442"/>
                <a:gd name="T23" fmla="*/ 556 h 556"/>
                <a:gd name="T24" fmla="*/ 6 w 442"/>
                <a:gd name="T25" fmla="*/ 550 h 556"/>
                <a:gd name="T26" fmla="*/ 0 w 442"/>
                <a:gd name="T27" fmla="*/ 534 h 556"/>
                <a:gd name="T28" fmla="*/ 0 w 442"/>
                <a:gd name="T29" fmla="*/ 21 h 556"/>
                <a:gd name="T30" fmla="*/ 6 w 442"/>
                <a:gd name="T31" fmla="*/ 6 h 556"/>
                <a:gd name="T32" fmla="*/ 22 w 442"/>
                <a:gd name="T33" fmla="*/ 0 h 556"/>
                <a:gd name="T34" fmla="*/ 38 w 442"/>
                <a:gd name="T35" fmla="*/ 7 h 556"/>
                <a:gd name="T36" fmla="*/ 399 w 442"/>
                <a:gd name="T37" fmla="*/ 477 h 556"/>
                <a:gd name="T38" fmla="*/ 399 w 442"/>
                <a:gd name="T39" fmla="*/ 21 h 556"/>
                <a:gd name="T40" fmla="*/ 405 w 442"/>
                <a:gd name="T41" fmla="*/ 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556">
                  <a:moveTo>
                    <a:pt x="405" y="6"/>
                  </a:moveTo>
                  <a:cubicBezTo>
                    <a:pt x="409" y="2"/>
                    <a:pt x="415" y="0"/>
                    <a:pt x="421" y="0"/>
                  </a:cubicBezTo>
                  <a:cubicBezTo>
                    <a:pt x="426" y="0"/>
                    <a:pt x="431" y="2"/>
                    <a:pt x="436" y="6"/>
                  </a:cubicBezTo>
                  <a:cubicBezTo>
                    <a:pt x="440" y="10"/>
                    <a:pt x="442" y="15"/>
                    <a:pt x="442" y="21"/>
                  </a:cubicBezTo>
                  <a:cubicBezTo>
                    <a:pt x="442" y="534"/>
                    <a:pt x="442" y="534"/>
                    <a:pt x="442" y="534"/>
                  </a:cubicBezTo>
                  <a:cubicBezTo>
                    <a:pt x="442" y="540"/>
                    <a:pt x="440" y="546"/>
                    <a:pt x="436" y="550"/>
                  </a:cubicBezTo>
                  <a:cubicBezTo>
                    <a:pt x="431" y="554"/>
                    <a:pt x="426" y="556"/>
                    <a:pt x="421" y="556"/>
                  </a:cubicBezTo>
                  <a:cubicBezTo>
                    <a:pt x="414" y="556"/>
                    <a:pt x="409" y="553"/>
                    <a:pt x="405" y="54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34"/>
                    <a:pt x="43" y="534"/>
                    <a:pt x="43" y="534"/>
                  </a:cubicBezTo>
                  <a:cubicBezTo>
                    <a:pt x="43" y="540"/>
                    <a:pt x="41" y="546"/>
                    <a:pt x="37" y="550"/>
                  </a:cubicBezTo>
                  <a:cubicBezTo>
                    <a:pt x="33" y="554"/>
                    <a:pt x="28" y="556"/>
                    <a:pt x="22" y="556"/>
                  </a:cubicBezTo>
                  <a:cubicBezTo>
                    <a:pt x="15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7"/>
                  </a:cubicBezTo>
                  <a:cubicBezTo>
                    <a:pt x="399" y="477"/>
                    <a:pt x="399" y="477"/>
                    <a:pt x="399" y="477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15"/>
                    <a:pt x="401" y="10"/>
                    <a:pt x="40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86E5943-AEF0-8DD0-22C7-75ACAF62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1" y="3232150"/>
              <a:ext cx="174625" cy="250825"/>
            </a:xfrm>
            <a:custGeom>
              <a:avLst/>
              <a:gdLst>
                <a:gd name="T0" fmla="*/ 379 w 385"/>
                <a:gd name="T1" fmla="*/ 519 h 556"/>
                <a:gd name="T2" fmla="*/ 385 w 385"/>
                <a:gd name="T3" fmla="*/ 534 h 556"/>
                <a:gd name="T4" fmla="*/ 379 w 385"/>
                <a:gd name="T5" fmla="*/ 550 h 556"/>
                <a:gd name="T6" fmla="*/ 364 w 385"/>
                <a:gd name="T7" fmla="*/ 556 h 556"/>
                <a:gd name="T8" fmla="*/ 22 w 385"/>
                <a:gd name="T9" fmla="*/ 556 h 556"/>
                <a:gd name="T10" fmla="*/ 6 w 385"/>
                <a:gd name="T11" fmla="*/ 550 h 556"/>
                <a:gd name="T12" fmla="*/ 0 w 385"/>
                <a:gd name="T13" fmla="*/ 534 h 556"/>
                <a:gd name="T14" fmla="*/ 0 w 385"/>
                <a:gd name="T15" fmla="*/ 21 h 556"/>
                <a:gd name="T16" fmla="*/ 6 w 385"/>
                <a:gd name="T17" fmla="*/ 6 h 556"/>
                <a:gd name="T18" fmla="*/ 22 w 385"/>
                <a:gd name="T19" fmla="*/ 0 h 556"/>
                <a:gd name="T20" fmla="*/ 364 w 385"/>
                <a:gd name="T21" fmla="*/ 0 h 556"/>
                <a:gd name="T22" fmla="*/ 379 w 385"/>
                <a:gd name="T23" fmla="*/ 6 h 556"/>
                <a:gd name="T24" fmla="*/ 385 w 385"/>
                <a:gd name="T25" fmla="*/ 21 h 556"/>
                <a:gd name="T26" fmla="*/ 379 w 385"/>
                <a:gd name="T27" fmla="*/ 36 h 556"/>
                <a:gd name="T28" fmla="*/ 364 w 385"/>
                <a:gd name="T29" fmla="*/ 43 h 556"/>
                <a:gd name="T30" fmla="*/ 43 w 385"/>
                <a:gd name="T31" fmla="*/ 43 h 556"/>
                <a:gd name="T32" fmla="*/ 43 w 385"/>
                <a:gd name="T33" fmla="*/ 256 h 556"/>
                <a:gd name="T34" fmla="*/ 279 w 385"/>
                <a:gd name="T35" fmla="*/ 256 h 556"/>
                <a:gd name="T36" fmla="*/ 294 w 385"/>
                <a:gd name="T37" fmla="*/ 262 h 556"/>
                <a:gd name="T38" fmla="*/ 300 w 385"/>
                <a:gd name="T39" fmla="*/ 277 h 556"/>
                <a:gd name="T40" fmla="*/ 294 w 385"/>
                <a:gd name="T41" fmla="*/ 293 h 556"/>
                <a:gd name="T42" fmla="*/ 279 w 385"/>
                <a:gd name="T43" fmla="*/ 299 h 556"/>
                <a:gd name="T44" fmla="*/ 43 w 385"/>
                <a:gd name="T45" fmla="*/ 299 h 556"/>
                <a:gd name="T46" fmla="*/ 43 w 385"/>
                <a:gd name="T47" fmla="*/ 513 h 556"/>
                <a:gd name="T48" fmla="*/ 364 w 385"/>
                <a:gd name="T49" fmla="*/ 513 h 556"/>
                <a:gd name="T50" fmla="*/ 379 w 385"/>
                <a:gd name="T51" fmla="*/ 51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556">
                  <a:moveTo>
                    <a:pt x="379" y="519"/>
                  </a:moveTo>
                  <a:cubicBezTo>
                    <a:pt x="383" y="524"/>
                    <a:pt x="385" y="529"/>
                    <a:pt x="385" y="534"/>
                  </a:cubicBezTo>
                  <a:cubicBezTo>
                    <a:pt x="385" y="540"/>
                    <a:pt x="383" y="546"/>
                    <a:pt x="379" y="550"/>
                  </a:cubicBezTo>
                  <a:cubicBezTo>
                    <a:pt x="375" y="554"/>
                    <a:pt x="370" y="556"/>
                    <a:pt x="364" y="556"/>
                  </a:cubicBezTo>
                  <a:cubicBezTo>
                    <a:pt x="22" y="556"/>
                    <a:pt x="22" y="556"/>
                    <a:pt x="22" y="556"/>
                  </a:cubicBezTo>
                  <a:cubicBezTo>
                    <a:pt x="16" y="556"/>
                    <a:pt x="10" y="554"/>
                    <a:pt x="6" y="550"/>
                  </a:cubicBezTo>
                  <a:cubicBezTo>
                    <a:pt x="2" y="546"/>
                    <a:pt x="0" y="540"/>
                    <a:pt x="0" y="53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0" y="0"/>
                    <a:pt x="375" y="2"/>
                    <a:pt x="379" y="6"/>
                  </a:cubicBezTo>
                  <a:cubicBezTo>
                    <a:pt x="383" y="10"/>
                    <a:pt x="385" y="15"/>
                    <a:pt x="385" y="21"/>
                  </a:cubicBezTo>
                  <a:cubicBezTo>
                    <a:pt x="385" y="27"/>
                    <a:pt x="383" y="32"/>
                    <a:pt x="379" y="36"/>
                  </a:cubicBezTo>
                  <a:cubicBezTo>
                    <a:pt x="375" y="41"/>
                    <a:pt x="370" y="43"/>
                    <a:pt x="36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85" y="256"/>
                    <a:pt x="290" y="258"/>
                    <a:pt x="294" y="262"/>
                  </a:cubicBezTo>
                  <a:cubicBezTo>
                    <a:pt x="298" y="266"/>
                    <a:pt x="300" y="271"/>
                    <a:pt x="300" y="277"/>
                  </a:cubicBezTo>
                  <a:cubicBezTo>
                    <a:pt x="300" y="284"/>
                    <a:pt x="298" y="289"/>
                    <a:pt x="294" y="293"/>
                  </a:cubicBezTo>
                  <a:cubicBezTo>
                    <a:pt x="290" y="297"/>
                    <a:pt x="285" y="299"/>
                    <a:pt x="279" y="299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513"/>
                    <a:pt x="43" y="513"/>
                    <a:pt x="43" y="513"/>
                  </a:cubicBezTo>
                  <a:cubicBezTo>
                    <a:pt x="364" y="513"/>
                    <a:pt x="364" y="513"/>
                    <a:pt x="364" y="513"/>
                  </a:cubicBezTo>
                  <a:cubicBezTo>
                    <a:pt x="370" y="513"/>
                    <a:pt x="375" y="515"/>
                    <a:pt x="379" y="5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4E83733-E73A-EC12-0518-D90E7CE7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3232150"/>
              <a:ext cx="198438" cy="250825"/>
            </a:xfrm>
            <a:custGeom>
              <a:avLst/>
              <a:gdLst>
                <a:gd name="T0" fmla="*/ 436 w 441"/>
                <a:gd name="T1" fmla="*/ 5 h 556"/>
                <a:gd name="T2" fmla="*/ 441 w 441"/>
                <a:gd name="T3" fmla="*/ 19 h 556"/>
                <a:gd name="T4" fmla="*/ 436 w 441"/>
                <a:gd name="T5" fmla="*/ 33 h 556"/>
                <a:gd name="T6" fmla="*/ 422 w 441"/>
                <a:gd name="T7" fmla="*/ 38 h 556"/>
                <a:gd name="T8" fmla="*/ 242 w 441"/>
                <a:gd name="T9" fmla="*/ 38 h 556"/>
                <a:gd name="T10" fmla="*/ 242 w 441"/>
                <a:gd name="T11" fmla="*/ 534 h 556"/>
                <a:gd name="T12" fmla="*/ 236 w 441"/>
                <a:gd name="T13" fmla="*/ 550 h 556"/>
                <a:gd name="T14" fmla="*/ 221 w 441"/>
                <a:gd name="T15" fmla="*/ 556 h 556"/>
                <a:gd name="T16" fmla="*/ 205 w 441"/>
                <a:gd name="T17" fmla="*/ 550 h 556"/>
                <a:gd name="T18" fmla="*/ 199 w 441"/>
                <a:gd name="T19" fmla="*/ 534 h 556"/>
                <a:gd name="T20" fmla="*/ 199 w 441"/>
                <a:gd name="T21" fmla="*/ 38 h 556"/>
                <a:gd name="T22" fmla="*/ 19 w 441"/>
                <a:gd name="T23" fmla="*/ 38 h 556"/>
                <a:gd name="T24" fmla="*/ 5 w 441"/>
                <a:gd name="T25" fmla="*/ 33 h 556"/>
                <a:gd name="T26" fmla="*/ 0 w 441"/>
                <a:gd name="T27" fmla="*/ 19 h 556"/>
                <a:gd name="T28" fmla="*/ 5 w 441"/>
                <a:gd name="T29" fmla="*/ 5 h 556"/>
                <a:gd name="T30" fmla="*/ 19 w 441"/>
                <a:gd name="T31" fmla="*/ 0 h 556"/>
                <a:gd name="T32" fmla="*/ 422 w 441"/>
                <a:gd name="T33" fmla="*/ 0 h 556"/>
                <a:gd name="T34" fmla="*/ 436 w 441"/>
                <a:gd name="T35" fmla="*/ 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1" h="556">
                  <a:moveTo>
                    <a:pt x="436" y="5"/>
                  </a:moveTo>
                  <a:cubicBezTo>
                    <a:pt x="439" y="9"/>
                    <a:pt x="441" y="14"/>
                    <a:pt x="441" y="19"/>
                  </a:cubicBezTo>
                  <a:cubicBezTo>
                    <a:pt x="441" y="25"/>
                    <a:pt x="439" y="30"/>
                    <a:pt x="436" y="33"/>
                  </a:cubicBezTo>
                  <a:cubicBezTo>
                    <a:pt x="432" y="37"/>
                    <a:pt x="428" y="38"/>
                    <a:pt x="422" y="38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40"/>
                    <a:pt x="240" y="546"/>
                    <a:pt x="236" y="550"/>
                  </a:cubicBezTo>
                  <a:cubicBezTo>
                    <a:pt x="232" y="554"/>
                    <a:pt x="227" y="556"/>
                    <a:pt x="221" y="556"/>
                  </a:cubicBezTo>
                  <a:cubicBezTo>
                    <a:pt x="214" y="556"/>
                    <a:pt x="209" y="554"/>
                    <a:pt x="205" y="550"/>
                  </a:cubicBezTo>
                  <a:cubicBezTo>
                    <a:pt x="201" y="546"/>
                    <a:pt x="199" y="540"/>
                    <a:pt x="199" y="534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4" y="38"/>
                    <a:pt x="9" y="37"/>
                    <a:pt x="5" y="33"/>
                  </a:cubicBezTo>
                  <a:cubicBezTo>
                    <a:pt x="2" y="30"/>
                    <a:pt x="0" y="25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8" y="0"/>
                    <a:pt x="432" y="2"/>
                    <a:pt x="4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56FB838-E5BE-5148-2C0B-A671F0FE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228975"/>
              <a:ext cx="165100" cy="257175"/>
            </a:xfrm>
            <a:custGeom>
              <a:avLst/>
              <a:gdLst>
                <a:gd name="T0" fmla="*/ 281 w 366"/>
                <a:gd name="T1" fmla="*/ 25 h 570"/>
                <a:gd name="T2" fmla="*/ 345 w 366"/>
                <a:gd name="T3" fmla="*/ 85 h 570"/>
                <a:gd name="T4" fmla="*/ 348 w 366"/>
                <a:gd name="T5" fmla="*/ 96 h 570"/>
                <a:gd name="T6" fmla="*/ 344 w 366"/>
                <a:gd name="T7" fmla="*/ 106 h 570"/>
                <a:gd name="T8" fmla="*/ 335 w 366"/>
                <a:gd name="T9" fmla="*/ 114 h 570"/>
                <a:gd name="T10" fmla="*/ 327 w 366"/>
                <a:gd name="T11" fmla="*/ 115 h 570"/>
                <a:gd name="T12" fmla="*/ 307 w 366"/>
                <a:gd name="T13" fmla="*/ 104 h 570"/>
                <a:gd name="T14" fmla="*/ 185 w 366"/>
                <a:gd name="T15" fmla="*/ 43 h 570"/>
                <a:gd name="T16" fmla="*/ 93 w 366"/>
                <a:gd name="T17" fmla="*/ 69 h 570"/>
                <a:gd name="T18" fmla="*/ 60 w 366"/>
                <a:gd name="T19" fmla="*/ 144 h 570"/>
                <a:gd name="T20" fmla="*/ 93 w 366"/>
                <a:gd name="T21" fmla="*/ 210 h 570"/>
                <a:gd name="T22" fmla="*/ 194 w 366"/>
                <a:gd name="T23" fmla="*/ 249 h 570"/>
                <a:gd name="T24" fmla="*/ 325 w 366"/>
                <a:gd name="T25" fmla="*/ 304 h 570"/>
                <a:gd name="T26" fmla="*/ 366 w 366"/>
                <a:gd name="T27" fmla="*/ 410 h 570"/>
                <a:gd name="T28" fmla="*/ 344 w 366"/>
                <a:gd name="T29" fmla="*/ 495 h 570"/>
                <a:gd name="T30" fmla="*/ 283 w 366"/>
                <a:gd name="T31" fmla="*/ 550 h 570"/>
                <a:gd name="T32" fmla="*/ 192 w 366"/>
                <a:gd name="T33" fmla="*/ 570 h 570"/>
                <a:gd name="T34" fmla="*/ 76 w 366"/>
                <a:gd name="T35" fmla="*/ 542 h 570"/>
                <a:gd name="T36" fmla="*/ 3 w 366"/>
                <a:gd name="T37" fmla="*/ 467 h 570"/>
                <a:gd name="T38" fmla="*/ 0 w 366"/>
                <a:gd name="T39" fmla="*/ 459 h 570"/>
                <a:gd name="T40" fmla="*/ 6 w 366"/>
                <a:gd name="T41" fmla="*/ 445 h 570"/>
                <a:gd name="T42" fmla="*/ 22 w 366"/>
                <a:gd name="T43" fmla="*/ 439 h 570"/>
                <a:gd name="T44" fmla="*/ 43 w 366"/>
                <a:gd name="T45" fmla="*/ 452 h 570"/>
                <a:gd name="T46" fmla="*/ 100 w 366"/>
                <a:gd name="T47" fmla="*/ 507 h 570"/>
                <a:gd name="T48" fmla="*/ 192 w 366"/>
                <a:gd name="T49" fmla="*/ 527 h 570"/>
                <a:gd name="T50" fmla="*/ 288 w 366"/>
                <a:gd name="T51" fmla="*/ 496 h 570"/>
                <a:gd name="T52" fmla="*/ 323 w 366"/>
                <a:gd name="T53" fmla="*/ 410 h 570"/>
                <a:gd name="T54" fmla="*/ 289 w 366"/>
                <a:gd name="T55" fmla="*/ 330 h 570"/>
                <a:gd name="T56" fmla="*/ 187 w 366"/>
                <a:gd name="T57" fmla="*/ 289 h 570"/>
                <a:gd name="T58" fmla="*/ 63 w 366"/>
                <a:gd name="T59" fmla="*/ 237 h 570"/>
                <a:gd name="T60" fmla="*/ 17 w 366"/>
                <a:gd name="T61" fmla="*/ 139 h 570"/>
                <a:gd name="T62" fmla="*/ 38 w 366"/>
                <a:gd name="T63" fmla="*/ 66 h 570"/>
                <a:gd name="T64" fmla="*/ 97 w 366"/>
                <a:gd name="T65" fmla="*/ 17 h 570"/>
                <a:gd name="T66" fmla="*/ 185 w 366"/>
                <a:gd name="T67" fmla="*/ 0 h 570"/>
                <a:gd name="T68" fmla="*/ 281 w 366"/>
                <a:gd name="T69" fmla="*/ 2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0">
                  <a:moveTo>
                    <a:pt x="281" y="25"/>
                  </a:moveTo>
                  <a:cubicBezTo>
                    <a:pt x="310" y="41"/>
                    <a:pt x="331" y="61"/>
                    <a:pt x="345" y="85"/>
                  </a:cubicBezTo>
                  <a:cubicBezTo>
                    <a:pt x="347" y="88"/>
                    <a:pt x="348" y="92"/>
                    <a:pt x="348" y="96"/>
                  </a:cubicBezTo>
                  <a:cubicBezTo>
                    <a:pt x="348" y="100"/>
                    <a:pt x="346" y="103"/>
                    <a:pt x="344" y="106"/>
                  </a:cubicBezTo>
                  <a:cubicBezTo>
                    <a:pt x="342" y="109"/>
                    <a:pt x="339" y="112"/>
                    <a:pt x="335" y="114"/>
                  </a:cubicBezTo>
                  <a:cubicBezTo>
                    <a:pt x="334" y="115"/>
                    <a:pt x="331" y="115"/>
                    <a:pt x="327" y="115"/>
                  </a:cubicBezTo>
                  <a:cubicBezTo>
                    <a:pt x="318" y="115"/>
                    <a:pt x="312" y="112"/>
                    <a:pt x="307" y="104"/>
                  </a:cubicBezTo>
                  <a:cubicBezTo>
                    <a:pt x="279" y="63"/>
                    <a:pt x="238" y="43"/>
                    <a:pt x="185" y="43"/>
                  </a:cubicBezTo>
                  <a:cubicBezTo>
                    <a:pt x="146" y="43"/>
                    <a:pt x="115" y="51"/>
                    <a:pt x="93" y="69"/>
                  </a:cubicBezTo>
                  <a:cubicBezTo>
                    <a:pt x="71" y="87"/>
                    <a:pt x="60" y="112"/>
                    <a:pt x="60" y="144"/>
                  </a:cubicBezTo>
                  <a:cubicBezTo>
                    <a:pt x="60" y="170"/>
                    <a:pt x="71" y="192"/>
                    <a:pt x="93" y="210"/>
                  </a:cubicBezTo>
                  <a:cubicBezTo>
                    <a:pt x="115" y="229"/>
                    <a:pt x="148" y="241"/>
                    <a:pt x="194" y="249"/>
                  </a:cubicBezTo>
                  <a:cubicBezTo>
                    <a:pt x="254" y="259"/>
                    <a:pt x="297" y="277"/>
                    <a:pt x="325" y="304"/>
                  </a:cubicBezTo>
                  <a:cubicBezTo>
                    <a:pt x="352" y="331"/>
                    <a:pt x="366" y="366"/>
                    <a:pt x="366" y="410"/>
                  </a:cubicBezTo>
                  <a:cubicBezTo>
                    <a:pt x="366" y="442"/>
                    <a:pt x="359" y="471"/>
                    <a:pt x="344" y="495"/>
                  </a:cubicBezTo>
                  <a:cubicBezTo>
                    <a:pt x="330" y="519"/>
                    <a:pt x="309" y="538"/>
                    <a:pt x="283" y="550"/>
                  </a:cubicBezTo>
                  <a:cubicBezTo>
                    <a:pt x="257" y="563"/>
                    <a:pt x="226" y="570"/>
                    <a:pt x="192" y="570"/>
                  </a:cubicBezTo>
                  <a:cubicBezTo>
                    <a:pt x="147" y="570"/>
                    <a:pt x="108" y="561"/>
                    <a:pt x="76" y="542"/>
                  </a:cubicBezTo>
                  <a:cubicBezTo>
                    <a:pt x="43" y="524"/>
                    <a:pt x="19" y="499"/>
                    <a:pt x="3" y="467"/>
                  </a:cubicBezTo>
                  <a:cubicBezTo>
                    <a:pt x="1" y="464"/>
                    <a:pt x="0" y="462"/>
                    <a:pt x="0" y="459"/>
                  </a:cubicBezTo>
                  <a:cubicBezTo>
                    <a:pt x="0" y="453"/>
                    <a:pt x="2" y="448"/>
                    <a:pt x="6" y="445"/>
                  </a:cubicBezTo>
                  <a:cubicBezTo>
                    <a:pt x="10" y="441"/>
                    <a:pt x="16" y="439"/>
                    <a:pt x="22" y="439"/>
                  </a:cubicBezTo>
                  <a:cubicBezTo>
                    <a:pt x="32" y="439"/>
                    <a:pt x="39" y="443"/>
                    <a:pt x="43" y="452"/>
                  </a:cubicBezTo>
                  <a:cubicBezTo>
                    <a:pt x="56" y="476"/>
                    <a:pt x="75" y="494"/>
                    <a:pt x="100" y="507"/>
                  </a:cubicBezTo>
                  <a:cubicBezTo>
                    <a:pt x="126" y="520"/>
                    <a:pt x="156" y="527"/>
                    <a:pt x="192" y="527"/>
                  </a:cubicBezTo>
                  <a:cubicBezTo>
                    <a:pt x="233" y="527"/>
                    <a:pt x="265" y="517"/>
                    <a:pt x="288" y="496"/>
                  </a:cubicBezTo>
                  <a:cubicBezTo>
                    <a:pt x="312" y="476"/>
                    <a:pt x="323" y="447"/>
                    <a:pt x="323" y="410"/>
                  </a:cubicBezTo>
                  <a:cubicBezTo>
                    <a:pt x="323" y="377"/>
                    <a:pt x="312" y="351"/>
                    <a:pt x="289" y="330"/>
                  </a:cubicBezTo>
                  <a:cubicBezTo>
                    <a:pt x="266" y="309"/>
                    <a:pt x="232" y="295"/>
                    <a:pt x="187" y="289"/>
                  </a:cubicBezTo>
                  <a:cubicBezTo>
                    <a:pt x="134" y="281"/>
                    <a:pt x="93" y="264"/>
                    <a:pt x="63" y="237"/>
                  </a:cubicBezTo>
                  <a:cubicBezTo>
                    <a:pt x="33" y="210"/>
                    <a:pt x="17" y="178"/>
                    <a:pt x="17" y="139"/>
                  </a:cubicBezTo>
                  <a:cubicBezTo>
                    <a:pt x="17" y="112"/>
                    <a:pt x="24" y="88"/>
                    <a:pt x="38" y="66"/>
                  </a:cubicBezTo>
                  <a:cubicBezTo>
                    <a:pt x="52" y="45"/>
                    <a:pt x="72" y="29"/>
                    <a:pt x="97" y="17"/>
                  </a:cubicBezTo>
                  <a:cubicBezTo>
                    <a:pt x="123" y="6"/>
                    <a:pt x="152" y="0"/>
                    <a:pt x="185" y="0"/>
                  </a:cubicBezTo>
                  <a:cubicBezTo>
                    <a:pt x="220" y="0"/>
                    <a:pt x="252" y="8"/>
                    <a:pt x="28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A574CE5-FD58-0F18-8BC8-245CC71CB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3463925"/>
              <a:ext cx="136525" cy="19050"/>
            </a:xfrm>
            <a:custGeom>
              <a:avLst/>
              <a:gdLst>
                <a:gd name="T0" fmla="*/ 297 w 303"/>
                <a:gd name="T1" fmla="*/ 6 h 43"/>
                <a:gd name="T2" fmla="*/ 282 w 303"/>
                <a:gd name="T3" fmla="*/ 0 h 43"/>
                <a:gd name="T4" fmla="*/ 19 w 303"/>
                <a:gd name="T5" fmla="*/ 0 h 43"/>
                <a:gd name="T6" fmla="*/ 0 w 303"/>
                <a:gd name="T7" fmla="*/ 43 h 43"/>
                <a:gd name="T8" fmla="*/ 282 w 303"/>
                <a:gd name="T9" fmla="*/ 43 h 43"/>
                <a:gd name="T10" fmla="*/ 297 w 303"/>
                <a:gd name="T11" fmla="*/ 37 h 43"/>
                <a:gd name="T12" fmla="*/ 303 w 303"/>
                <a:gd name="T13" fmla="*/ 21 h 43"/>
                <a:gd name="T14" fmla="*/ 297 w 303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43">
                  <a:moveTo>
                    <a:pt x="297" y="6"/>
                  </a:moveTo>
                  <a:cubicBezTo>
                    <a:pt x="294" y="2"/>
                    <a:pt x="289" y="0"/>
                    <a:pt x="2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9" y="43"/>
                    <a:pt x="294" y="41"/>
                    <a:pt x="297" y="37"/>
                  </a:cubicBezTo>
                  <a:cubicBezTo>
                    <a:pt x="301" y="33"/>
                    <a:pt x="303" y="28"/>
                    <a:pt x="303" y="21"/>
                  </a:cubicBezTo>
                  <a:cubicBezTo>
                    <a:pt x="303" y="15"/>
                    <a:pt x="301" y="10"/>
                    <a:pt x="2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6764733-E77A-D818-BBEA-A3CEA836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9625"/>
              <a:ext cx="87313" cy="19050"/>
            </a:xfrm>
            <a:custGeom>
              <a:avLst/>
              <a:gdLst>
                <a:gd name="T0" fmla="*/ 186 w 192"/>
                <a:gd name="T1" fmla="*/ 6 h 43"/>
                <a:gd name="T2" fmla="*/ 171 w 192"/>
                <a:gd name="T3" fmla="*/ 0 h 43"/>
                <a:gd name="T4" fmla="*/ 19 w 192"/>
                <a:gd name="T5" fmla="*/ 0 h 43"/>
                <a:gd name="T6" fmla="*/ 0 w 192"/>
                <a:gd name="T7" fmla="*/ 43 h 43"/>
                <a:gd name="T8" fmla="*/ 171 w 192"/>
                <a:gd name="T9" fmla="*/ 43 h 43"/>
                <a:gd name="T10" fmla="*/ 186 w 192"/>
                <a:gd name="T11" fmla="*/ 37 h 43"/>
                <a:gd name="T12" fmla="*/ 192 w 192"/>
                <a:gd name="T13" fmla="*/ 21 h 43"/>
                <a:gd name="T14" fmla="*/ 186 w 192"/>
                <a:gd name="T1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6" y="6"/>
                  </a:moveTo>
                  <a:cubicBezTo>
                    <a:pt x="183" y="2"/>
                    <a:pt x="178" y="0"/>
                    <a:pt x="17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8" y="43"/>
                    <a:pt x="183" y="41"/>
                    <a:pt x="186" y="37"/>
                  </a:cubicBezTo>
                  <a:cubicBezTo>
                    <a:pt x="190" y="33"/>
                    <a:pt x="192" y="28"/>
                    <a:pt x="192" y="21"/>
                  </a:cubicBezTo>
                  <a:cubicBezTo>
                    <a:pt x="192" y="15"/>
                    <a:pt x="190" y="10"/>
                    <a:pt x="18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C7D2D46-D526-EE9E-369C-F6778B808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232150"/>
              <a:ext cx="36513" cy="19050"/>
            </a:xfrm>
            <a:custGeom>
              <a:avLst/>
              <a:gdLst>
                <a:gd name="T0" fmla="*/ 76 w 82"/>
                <a:gd name="T1" fmla="*/ 6 h 44"/>
                <a:gd name="T2" fmla="*/ 61 w 82"/>
                <a:gd name="T3" fmla="*/ 0 h 44"/>
                <a:gd name="T4" fmla="*/ 19 w 82"/>
                <a:gd name="T5" fmla="*/ 0 h 44"/>
                <a:gd name="T6" fmla="*/ 0 w 82"/>
                <a:gd name="T7" fmla="*/ 44 h 44"/>
                <a:gd name="T8" fmla="*/ 61 w 82"/>
                <a:gd name="T9" fmla="*/ 44 h 44"/>
                <a:gd name="T10" fmla="*/ 76 w 82"/>
                <a:gd name="T11" fmla="*/ 37 h 44"/>
                <a:gd name="T12" fmla="*/ 82 w 82"/>
                <a:gd name="T13" fmla="*/ 22 h 44"/>
                <a:gd name="T14" fmla="*/ 76 w 82"/>
                <a:gd name="T1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4">
                  <a:moveTo>
                    <a:pt x="76" y="6"/>
                  </a:moveTo>
                  <a:cubicBezTo>
                    <a:pt x="72" y="2"/>
                    <a:pt x="67" y="0"/>
                    <a:pt x="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4"/>
                    <a:pt x="72" y="42"/>
                    <a:pt x="76" y="37"/>
                  </a:cubicBezTo>
                  <a:cubicBezTo>
                    <a:pt x="80" y="33"/>
                    <a:pt x="82" y="28"/>
                    <a:pt x="82" y="22"/>
                  </a:cubicBezTo>
                  <a:cubicBezTo>
                    <a:pt x="82" y="16"/>
                    <a:pt x="80" y="10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6CB1CA7-992B-35E1-F5A5-4979C977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438525"/>
              <a:ext cx="49213" cy="42863"/>
            </a:xfrm>
            <a:custGeom>
              <a:avLst/>
              <a:gdLst>
                <a:gd name="T0" fmla="*/ 48 w 107"/>
                <a:gd name="T1" fmla="*/ 97 h 97"/>
                <a:gd name="T2" fmla="*/ 65 w 107"/>
                <a:gd name="T3" fmla="*/ 97 h 97"/>
                <a:gd name="T4" fmla="*/ 107 w 107"/>
                <a:gd name="T5" fmla="*/ 0 h 97"/>
                <a:gd name="T6" fmla="*/ 48 w 107"/>
                <a:gd name="T7" fmla="*/ 0 h 97"/>
                <a:gd name="T8" fmla="*/ 14 w 107"/>
                <a:gd name="T9" fmla="*/ 14 h 97"/>
                <a:gd name="T10" fmla="*/ 0 w 107"/>
                <a:gd name="T11" fmla="*/ 49 h 97"/>
                <a:gd name="T12" fmla="*/ 14 w 107"/>
                <a:gd name="T13" fmla="*/ 84 h 97"/>
                <a:gd name="T14" fmla="*/ 48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48" y="97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5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C256070-D22F-2812-0038-E50F11E4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335338"/>
              <a:ext cx="92075" cy="44450"/>
            </a:xfrm>
            <a:custGeom>
              <a:avLst/>
              <a:gdLst>
                <a:gd name="T0" fmla="*/ 48 w 204"/>
                <a:gd name="T1" fmla="*/ 97 h 97"/>
                <a:gd name="T2" fmla="*/ 163 w 204"/>
                <a:gd name="T3" fmla="*/ 97 h 97"/>
                <a:gd name="T4" fmla="*/ 204 w 204"/>
                <a:gd name="T5" fmla="*/ 0 h 97"/>
                <a:gd name="T6" fmla="*/ 48 w 204"/>
                <a:gd name="T7" fmla="*/ 0 h 97"/>
                <a:gd name="T8" fmla="*/ 14 w 204"/>
                <a:gd name="T9" fmla="*/ 14 h 97"/>
                <a:gd name="T10" fmla="*/ 0 w 204"/>
                <a:gd name="T11" fmla="*/ 49 h 97"/>
                <a:gd name="T12" fmla="*/ 14 w 204"/>
                <a:gd name="T13" fmla="*/ 84 h 97"/>
                <a:gd name="T14" fmla="*/ 48 w 20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97">
                  <a:moveTo>
                    <a:pt x="48" y="97"/>
                  </a:moveTo>
                  <a:cubicBezTo>
                    <a:pt x="163" y="97"/>
                    <a:pt x="163" y="97"/>
                    <a:pt x="163" y="97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5" y="0"/>
                    <a:pt x="23" y="5"/>
                    <a:pt x="14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3"/>
                    <a:pt x="5" y="75"/>
                    <a:pt x="14" y="84"/>
                  </a:cubicBezTo>
                  <a:cubicBezTo>
                    <a:pt x="23" y="93"/>
                    <a:pt x="35" y="97"/>
                    <a:pt x="4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891A8EF-C8BA-A855-C159-2EA368DC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233738"/>
              <a:ext cx="146050" cy="44450"/>
            </a:xfrm>
            <a:custGeom>
              <a:avLst/>
              <a:gdLst>
                <a:gd name="T0" fmla="*/ 48 w 321"/>
                <a:gd name="T1" fmla="*/ 97 h 97"/>
                <a:gd name="T2" fmla="*/ 14 w 321"/>
                <a:gd name="T3" fmla="*/ 83 h 97"/>
                <a:gd name="T4" fmla="*/ 0 w 321"/>
                <a:gd name="T5" fmla="*/ 48 h 97"/>
                <a:gd name="T6" fmla="*/ 14 w 321"/>
                <a:gd name="T7" fmla="*/ 14 h 97"/>
                <a:gd name="T8" fmla="*/ 48 w 321"/>
                <a:gd name="T9" fmla="*/ 0 h 97"/>
                <a:gd name="T10" fmla="*/ 321 w 321"/>
                <a:gd name="T11" fmla="*/ 0 h 97"/>
                <a:gd name="T12" fmla="*/ 279 w 321"/>
                <a:gd name="T13" fmla="*/ 97 h 97"/>
                <a:gd name="T14" fmla="*/ 48 w 321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97">
                  <a:moveTo>
                    <a:pt x="48" y="97"/>
                  </a:move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79" y="97"/>
                    <a:pt x="279" y="97"/>
                    <a:pt x="279" y="97"/>
                  </a:cubicBez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AB65D962-5D92-F998-40F9-27D5F2E45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3136900"/>
              <a:ext cx="184150" cy="431800"/>
            </a:xfrm>
            <a:custGeom>
              <a:avLst/>
              <a:gdLst>
                <a:gd name="T0" fmla="*/ 228 w 409"/>
                <a:gd name="T1" fmla="*/ 487 h 953"/>
                <a:gd name="T2" fmla="*/ 0 w 409"/>
                <a:gd name="T3" fmla="*/ 953 h 953"/>
                <a:gd name="T4" fmla="*/ 182 w 409"/>
                <a:gd name="T5" fmla="*/ 467 h 953"/>
                <a:gd name="T6" fmla="*/ 409 w 409"/>
                <a:gd name="T7" fmla="*/ 0 h 953"/>
                <a:gd name="T8" fmla="*/ 228 w 409"/>
                <a:gd name="T9" fmla="*/ 48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953">
                  <a:moveTo>
                    <a:pt x="228" y="487"/>
                  </a:moveTo>
                  <a:cubicBezTo>
                    <a:pt x="115" y="750"/>
                    <a:pt x="0" y="953"/>
                    <a:pt x="0" y="953"/>
                  </a:cubicBezTo>
                  <a:cubicBezTo>
                    <a:pt x="0" y="953"/>
                    <a:pt x="69" y="730"/>
                    <a:pt x="182" y="467"/>
                  </a:cubicBezTo>
                  <a:cubicBezTo>
                    <a:pt x="295" y="204"/>
                    <a:pt x="409" y="0"/>
                    <a:pt x="409" y="0"/>
                  </a:cubicBezTo>
                  <a:cubicBezTo>
                    <a:pt x="409" y="0"/>
                    <a:pt x="341" y="223"/>
                    <a:pt x="228" y="4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L" sz="4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CB3A37-FD88-13E3-2CF3-B044D4DDC1A3}"/>
              </a:ext>
            </a:extLst>
          </p:cNvPr>
          <p:cNvSpPr txBox="1"/>
          <p:nvPr/>
        </p:nvSpPr>
        <p:spPr>
          <a:xfrm>
            <a:off x="86431" y="5253196"/>
            <a:ext cx="292388" cy="1169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700">
                <a:solidFill>
                  <a:schemeClr val="bg1">
                    <a:lumMod val="75000"/>
                  </a:schemeClr>
                </a:solidFill>
              </a:rPr>
              <a:t>Proprietary &amp; Confidential</a:t>
            </a:r>
            <a:endParaRPr lang="en-IL" sz="7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AC67565E-6823-D3D1-C5D2-DB8CBD1083A1}"/>
              </a:ext>
            </a:extLst>
          </p:cNvPr>
          <p:cNvSpPr txBox="1">
            <a:spLocks/>
          </p:cNvSpPr>
          <p:nvPr/>
        </p:nvSpPr>
        <p:spPr>
          <a:xfrm>
            <a:off x="-1" y="6514265"/>
            <a:ext cx="523189" cy="294745"/>
          </a:xfrm>
          <a:prstGeom prst="rect">
            <a:avLst/>
          </a:prstGeom>
          <a:noFill/>
          <a:ln>
            <a:noFill/>
          </a:ln>
        </p:spPr>
        <p:txBody>
          <a:bodyPr vert="horz" lIns="0" rIns="360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00" b="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800" b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2E26C5-BC2E-85A6-20B6-E08BC65D7D93}"/>
              </a:ext>
            </a:extLst>
          </p:cNvPr>
          <p:cNvCxnSpPr>
            <a:cxnSpLocks/>
          </p:cNvCxnSpPr>
          <p:nvPr/>
        </p:nvCxnSpPr>
        <p:spPr>
          <a:xfrm flipH="1">
            <a:off x="149098" y="6500917"/>
            <a:ext cx="1944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  <p:sldLayoutId id="2147484123" r:id="rId19"/>
    <p:sldLayoutId id="2147484124" r:id="rId20"/>
    <p:sldLayoutId id="2147484125" r:id="rId21"/>
    <p:sldLayoutId id="2147484126" r:id="rId22"/>
    <p:sldLayoutId id="2147484127" r:id="rId23"/>
    <p:sldLayoutId id="2147484128" r:id="rId24"/>
    <p:sldLayoutId id="2147484129" r:id="rId25"/>
    <p:sldLayoutId id="2147484130" r:id="rId26"/>
    <p:sldLayoutId id="2147484131" r:id="rId27"/>
    <p:sldLayoutId id="2147484132" r:id="rId28"/>
    <p:sldLayoutId id="2147484133" r:id="rId29"/>
    <p:sldLayoutId id="2147484134" r:id="rId30"/>
    <p:sldLayoutId id="2147484135" r:id="rId31"/>
    <p:sldLayoutId id="2147484136" r:id="rId32"/>
    <p:sldLayoutId id="2147484137" r:id="rId33"/>
    <p:sldLayoutId id="2147484138" r:id="rId34"/>
    <p:sldLayoutId id="2147484139" r:id="rId35"/>
    <p:sldLayoutId id="2147484140" r:id="rId36"/>
  </p:sldLayoutIdLst>
  <p:hf hdr="0" ftr="0" dt="0"/>
  <p:txStyles>
    <p:titleStyle>
      <a:lvl1pPr algn="l" defTabSz="913938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65" indent="-26656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4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90100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40000"/>
            <a:lumOff val="60000"/>
          </a:schemeClr>
        </a:buClr>
        <a:buSzPct val="100000"/>
        <a:buFont typeface="Arial" panose="020B0604020202020204" pitchFamily="34" charset="0"/>
        <a:buChar char="•"/>
        <a:tabLst>
          <a:tab pos="1161463" algn="l"/>
        </a:tabLst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42346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40000"/>
            <a:lumOff val="60000"/>
          </a:schemeClr>
        </a:buClr>
        <a:buSzPct val="100000"/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704114" indent="-228485" algn="l" defTabSz="913938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40000"/>
            <a:lumOff val="60000"/>
          </a:schemeClr>
        </a:buClr>
        <a:buSzPct val="100000"/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1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00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69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38" indent="-228485" algn="l" defTabSz="9139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38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7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6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6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5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4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3" algn="l" defTabSz="91393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754">
          <p15:clr>
            <a:srgbClr val="F26B43"/>
          </p15:clr>
        </p15:guide>
        <p15:guide id="3" pos="385">
          <p15:clr>
            <a:srgbClr val="F26B43"/>
          </p15:clr>
        </p15:guide>
        <p15:guide id="4" pos="7447">
          <p15:clr>
            <a:srgbClr val="F26B43"/>
          </p15:clr>
        </p15:guide>
        <p15:guide id="5" orient="horz" pos="323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2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D6C95D9-A11E-4833-A043-875125973509}"/>
              </a:ext>
            </a:extLst>
          </p:cNvPr>
          <p:cNvSpPr txBox="1">
            <a:spLocks/>
          </p:cNvSpPr>
          <p:nvPr/>
        </p:nvSpPr>
        <p:spPr>
          <a:xfrm>
            <a:off x="529543" y="2267718"/>
            <a:ext cx="6149970" cy="180868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en-US" sz="5400" b="1">
                <a:latin typeface="Arial" panose="020B0604020202020204"/>
              </a:rPr>
              <a:t>AI Networking script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35037A-8AD5-4C75-BE80-36347F08C31E}"/>
              </a:ext>
            </a:extLst>
          </p:cNvPr>
          <p:cNvSpPr txBox="1">
            <a:spLocks/>
          </p:cNvSpPr>
          <p:nvPr/>
        </p:nvSpPr>
        <p:spPr>
          <a:xfrm>
            <a:off x="569224" y="6059671"/>
            <a:ext cx="2496266" cy="488502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●"/>
              <a:tabLst>
                <a:tab pos="11620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555FF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April, 2023</a:t>
            </a:r>
          </a:p>
        </p:txBody>
      </p:sp>
    </p:spTree>
    <p:extLst>
      <p:ext uri="{BB962C8B-B14F-4D97-AF65-F5344CB8AC3E}">
        <p14:creationId xmlns:p14="http://schemas.microsoft.com/office/powerpoint/2010/main" val="174503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EFB24-658C-5EF4-7338-EB263FECCB3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248884" y="-293188"/>
            <a:ext cx="10383990" cy="834791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FA73FC-C3FF-F266-1809-7F9B9F52FA4B}"/>
              </a:ext>
            </a:extLst>
          </p:cNvPr>
          <p:cNvSpPr txBox="1"/>
          <p:nvPr/>
        </p:nvSpPr>
        <p:spPr>
          <a:xfrm>
            <a:off x="-22649" y="0"/>
            <a:ext cx="226367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/>
              <a:t>Zoom out, put on a globe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D3A20D-F647-E78F-287D-8DF1FE3FA72A}"/>
              </a:ext>
            </a:extLst>
          </p:cNvPr>
          <p:cNvSpPr txBox="1"/>
          <p:nvPr/>
        </p:nvSpPr>
        <p:spPr>
          <a:xfrm>
            <a:off x="74952" y="5112726"/>
            <a:ext cx="1167157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(1) </a:t>
            </a:r>
            <a:r>
              <a:rPr lang="en-US" sz="1200" err="1"/>
              <a:t>DriveNets</a:t>
            </a:r>
            <a:r>
              <a:rPr lang="en-US" sz="1200"/>
              <a:t> Network Cloud solution is deployed in multiple high scale networks around the world, able to support capacities of up to 691Tbps (Terabytes per second)</a:t>
            </a:r>
            <a:endParaRPr lang="en-US"/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6A936F19-3B4C-4C7C-C7CA-1B08F80C1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62" y="2432379"/>
            <a:ext cx="2180492" cy="59598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4C429247-327C-9063-849D-DC10C5795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08" y="3284782"/>
            <a:ext cx="2180492" cy="59598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EF00F31-E265-E603-B9A8-F13F699CD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92" y="2747456"/>
            <a:ext cx="2180492" cy="595987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AA3C5DEA-BE8F-9814-F469-DFC3F80C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846" y="1989010"/>
            <a:ext cx="2180492" cy="595987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67FA0D8A-834F-2CAB-7935-9469167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95" y="4277406"/>
            <a:ext cx="2180492" cy="595987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7A7CBC5B-5B14-73EB-3A87-0EC8B0DF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49" y="3518960"/>
            <a:ext cx="2180492" cy="595987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E166582A-DB9E-D8FF-BC42-197BF13C7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6" y="3829635"/>
            <a:ext cx="2180492" cy="595987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6859927E-CB8D-7F1F-6525-B8375D08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07" y="4315843"/>
            <a:ext cx="2180492" cy="5959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ED96958-63E0-3C23-84DC-F73AC2F9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EFA73FC-C3FF-F266-1809-7F9B9F52FA4B}"/>
              </a:ext>
            </a:extLst>
          </p:cNvPr>
          <p:cNvSpPr txBox="1"/>
          <p:nvPr/>
        </p:nvSpPr>
        <p:spPr>
          <a:xfrm>
            <a:off x="0" y="22069"/>
            <a:ext cx="1176917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/>
              <a:t>Zoom in – show the classic architecture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D3A20D-F647-E78F-287D-8DF1FE3FA72A}"/>
              </a:ext>
            </a:extLst>
          </p:cNvPr>
          <p:cNvSpPr txBox="1"/>
          <p:nvPr/>
        </p:nvSpPr>
        <p:spPr>
          <a:xfrm>
            <a:off x="0" y="6112455"/>
            <a:ext cx="1167157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(1) And it is a truly disaggregated architecture, both hardware and ASIC agnostic</a:t>
            </a:r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CA9EFC-7A77-0C4F-36D9-0FA36435FCD0}"/>
              </a:ext>
            </a:extLst>
          </p:cNvPr>
          <p:cNvGrpSpPr/>
          <p:nvPr/>
        </p:nvGrpSpPr>
        <p:grpSpPr>
          <a:xfrm>
            <a:off x="3258018" y="920124"/>
            <a:ext cx="4082433" cy="4408053"/>
            <a:chOff x="642235" y="1692118"/>
            <a:chExt cx="4082433" cy="4408053"/>
          </a:xfrm>
        </p:grpSpPr>
        <p:sp>
          <p:nvSpPr>
            <p:cNvPr id="3" name="Graphic 213">
              <a:extLst>
                <a:ext uri="{FF2B5EF4-FFF2-40B4-BE49-F238E27FC236}">
                  <a16:creationId xmlns:a16="http://schemas.microsoft.com/office/drawing/2014/main" id="{9A11C22E-08D7-09F6-839F-5FC1B19B2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235" y="1692118"/>
              <a:ext cx="4082433" cy="2482736"/>
            </a:xfrm>
            <a:custGeom>
              <a:avLst/>
              <a:gdLst>
                <a:gd name="connsiteX0" fmla="*/ 0 w 10418445"/>
                <a:gd name="connsiteY0" fmla="*/ 4404646 h 6155150"/>
                <a:gd name="connsiteX1" fmla="*/ 1546193 w 10418445"/>
                <a:gd name="connsiteY1" fmla="*/ 2666524 h 6155150"/>
                <a:gd name="connsiteX2" fmla="*/ 4415219 w 10418445"/>
                <a:gd name="connsiteY2" fmla="*/ 0 h 6155150"/>
                <a:gd name="connsiteX3" fmla="*/ 6799803 w 10418445"/>
                <a:gd name="connsiteY3" fmla="*/ 1266444 h 6155150"/>
                <a:gd name="connsiteX4" fmla="*/ 7182517 w 10418445"/>
                <a:gd name="connsiteY4" fmla="*/ 1218343 h 6155150"/>
                <a:gd name="connsiteX5" fmla="*/ 8722519 w 10418445"/>
                <a:gd name="connsiteY5" fmla="*/ 2655570 h 6155150"/>
                <a:gd name="connsiteX6" fmla="*/ 10418445 w 10418445"/>
                <a:gd name="connsiteY6" fmla="*/ 4404646 h 6155150"/>
                <a:gd name="connsiteX7" fmla="*/ 8668321 w 10418445"/>
                <a:gd name="connsiteY7" fmla="*/ 6155151 h 6155150"/>
                <a:gd name="connsiteX8" fmla="*/ 1750314 w 10418445"/>
                <a:gd name="connsiteY8" fmla="*/ 6155151 h 6155150"/>
                <a:gd name="connsiteX9" fmla="*/ 0 w 10418445"/>
                <a:gd name="connsiteY9" fmla="*/ 4404646 h 6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8445" h="6155150">
                  <a:moveTo>
                    <a:pt x="0" y="4404646"/>
                  </a:moveTo>
                  <a:cubicBezTo>
                    <a:pt x="0" y="3507296"/>
                    <a:pt x="675799" y="2767870"/>
                    <a:pt x="1546193" y="2666524"/>
                  </a:cubicBezTo>
                  <a:cubicBezTo>
                    <a:pt x="1654207" y="1175861"/>
                    <a:pt x="2897029" y="0"/>
                    <a:pt x="4415219" y="0"/>
                  </a:cubicBezTo>
                  <a:cubicBezTo>
                    <a:pt x="5407438" y="0"/>
                    <a:pt x="6282405" y="502349"/>
                    <a:pt x="6799803" y="1266444"/>
                  </a:cubicBezTo>
                  <a:cubicBezTo>
                    <a:pt x="6922389" y="1235107"/>
                    <a:pt x="7050405" y="1218343"/>
                    <a:pt x="7182517" y="1218343"/>
                  </a:cubicBezTo>
                  <a:cubicBezTo>
                    <a:pt x="7999286" y="1218343"/>
                    <a:pt x="8667655" y="1852613"/>
                    <a:pt x="8722519" y="2655570"/>
                  </a:cubicBezTo>
                  <a:cubicBezTo>
                    <a:pt x="9663875" y="2684526"/>
                    <a:pt x="10418445" y="3456337"/>
                    <a:pt x="10418445" y="4404646"/>
                  </a:cubicBezTo>
                  <a:cubicBezTo>
                    <a:pt x="10418445" y="5352955"/>
                    <a:pt x="9634728" y="6155151"/>
                    <a:pt x="8668321" y="6155151"/>
                  </a:cubicBezTo>
                  <a:lnTo>
                    <a:pt x="1750314" y="6155151"/>
                  </a:lnTo>
                  <a:cubicBezTo>
                    <a:pt x="783717" y="6155151"/>
                    <a:pt x="0" y="5371433"/>
                    <a:pt x="0" y="4404646"/>
                  </a:cubicBezTo>
                  <a:close/>
                </a:path>
              </a:pathLst>
            </a:custGeom>
            <a:solidFill>
              <a:srgbClr val="EFF3FF"/>
            </a:solidFill>
            <a:ln w="1714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C205887-B1EB-2074-7518-FB14A6140E95}"/>
                </a:ext>
              </a:extLst>
            </p:cNvPr>
            <p:cNvSpPr/>
            <p:nvPr/>
          </p:nvSpPr>
          <p:spPr>
            <a:xfrm>
              <a:off x="2888296" y="3194108"/>
              <a:ext cx="1028750" cy="54414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609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Carrier grade routing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A4DB3D-BF14-F587-385F-45037D9D92FA}"/>
                </a:ext>
              </a:extLst>
            </p:cNvPr>
            <p:cNvSpPr/>
            <p:nvPr/>
          </p:nvSpPr>
          <p:spPr>
            <a:xfrm>
              <a:off x="1508709" y="2545332"/>
              <a:ext cx="1216439" cy="5714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609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AI networking - switching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71E5EE-2938-A7C4-4878-F4FFE65CC843}"/>
                </a:ext>
              </a:extLst>
            </p:cNvPr>
            <p:cNvGrpSpPr/>
            <p:nvPr/>
          </p:nvGrpSpPr>
          <p:grpSpPr>
            <a:xfrm>
              <a:off x="1363236" y="3969970"/>
              <a:ext cx="2584623" cy="2130201"/>
              <a:chOff x="792611" y="3552487"/>
              <a:chExt cx="2579575" cy="2126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E7365DC-C531-163C-282D-44A0287CA2E8}"/>
                  </a:ext>
                </a:extLst>
              </p:cNvPr>
              <p:cNvSpPr/>
              <p:nvPr/>
            </p:nvSpPr>
            <p:spPr>
              <a:xfrm>
                <a:off x="792632" y="3552487"/>
                <a:ext cx="2579554" cy="2126040"/>
              </a:xfrm>
              <a:prstGeom prst="roundRect">
                <a:avLst>
                  <a:gd name="adj" fmla="val 6664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4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: Top Corners Rounded 38">
                <a:extLst>
                  <a:ext uri="{FF2B5EF4-FFF2-40B4-BE49-F238E27FC236}">
                    <a16:creationId xmlns:a16="http://schemas.microsoft.com/office/drawing/2014/main" id="{34D6A27F-F59F-FC01-559B-6AE13144B69D}"/>
                  </a:ext>
                </a:extLst>
              </p:cNvPr>
              <p:cNvSpPr/>
              <p:nvPr/>
            </p:nvSpPr>
            <p:spPr>
              <a:xfrm>
                <a:off x="792611" y="3552487"/>
                <a:ext cx="2579554" cy="867285"/>
              </a:xfrm>
              <a:prstGeom prst="round2SameRect">
                <a:avLst>
                  <a:gd name="adj1" fmla="val 15542"/>
                  <a:gd name="adj2" fmla="val 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70" tIns="108211" rIns="36070" bIns="36070" rtlCol="0" anchor="b"/>
              <a:lstStyle/>
              <a:p>
                <a:pPr marL="0" marR="0" lvl="0" indent="0" algn="ctr" defTabSz="6094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1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7D0E89A-3FB5-C106-A18C-892763711D3E}"/>
                  </a:ext>
                </a:extLst>
              </p:cNvPr>
              <p:cNvGrpSpPr/>
              <p:nvPr/>
            </p:nvGrpSpPr>
            <p:grpSpPr>
              <a:xfrm>
                <a:off x="983111" y="4533852"/>
                <a:ext cx="2217627" cy="993284"/>
                <a:chOff x="7454492" y="4202872"/>
                <a:chExt cx="1352417" cy="605753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8A60EE49-9680-7223-A00E-7112CD1D6A56}"/>
                    </a:ext>
                  </a:extLst>
                </p:cNvPr>
                <p:cNvGrpSpPr/>
                <p:nvPr/>
              </p:nvGrpSpPr>
              <p:grpSpPr>
                <a:xfrm>
                  <a:off x="7454492" y="4411577"/>
                  <a:ext cx="439200" cy="397048"/>
                  <a:chOff x="2996634" y="4469570"/>
                  <a:chExt cx="439200" cy="397048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16DC2209-B71B-FD1B-35B1-ADE3E7C135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634" y="4469570"/>
                    <a:ext cx="439200" cy="190705"/>
                  </a:xfrm>
                  <a:prstGeom prst="rect">
                    <a:avLst/>
                  </a:prstGeom>
                </p:spPr>
              </p:pic>
              <p:pic>
                <p:nvPicPr>
                  <p:cNvPr id="58" name="Graphic 57">
                    <a:extLst>
                      <a:ext uri="{FF2B5EF4-FFF2-40B4-BE49-F238E27FC236}">
                        <a16:creationId xmlns:a16="http://schemas.microsoft.com/office/drawing/2014/main" id="{6E983A79-EDEE-3BB7-C11D-081FD93F95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634" y="4675913"/>
                    <a:ext cx="439200" cy="19070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62BFABE-7A8C-2FFE-CA76-8AB566CC0079}"/>
                    </a:ext>
                  </a:extLst>
                </p:cNvPr>
                <p:cNvGrpSpPr/>
                <p:nvPr/>
              </p:nvGrpSpPr>
              <p:grpSpPr>
                <a:xfrm>
                  <a:off x="7911230" y="4411577"/>
                  <a:ext cx="439200" cy="397048"/>
                  <a:chOff x="2996634" y="4469570"/>
                  <a:chExt cx="439200" cy="397048"/>
                </a:xfrm>
              </p:grpSpPr>
              <p:pic>
                <p:nvPicPr>
                  <p:cNvPr id="55" name="Graphic 54">
                    <a:extLst>
                      <a:ext uri="{FF2B5EF4-FFF2-40B4-BE49-F238E27FC236}">
                        <a16:creationId xmlns:a16="http://schemas.microsoft.com/office/drawing/2014/main" id="{6ECF9088-3DDA-75B8-5B8C-3BEAED4804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634" y="4469570"/>
                    <a:ext cx="439200" cy="190705"/>
                  </a:xfrm>
                  <a:prstGeom prst="rect">
                    <a:avLst/>
                  </a:prstGeom>
                </p:spPr>
              </p:pic>
              <p:pic>
                <p:nvPicPr>
                  <p:cNvPr id="56" name="Graphic 55">
                    <a:extLst>
                      <a:ext uri="{FF2B5EF4-FFF2-40B4-BE49-F238E27FC236}">
                        <a16:creationId xmlns:a16="http://schemas.microsoft.com/office/drawing/2014/main" id="{0ADC3BC8-1234-EA17-DE1D-A36A69B114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634" y="4675913"/>
                    <a:ext cx="439200" cy="19070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0A5C6C1A-EE01-D87B-B2CC-297E8B934F6B}"/>
                    </a:ext>
                  </a:extLst>
                </p:cNvPr>
                <p:cNvGrpSpPr/>
                <p:nvPr/>
              </p:nvGrpSpPr>
              <p:grpSpPr>
                <a:xfrm>
                  <a:off x="8367709" y="4411577"/>
                  <a:ext cx="439200" cy="397048"/>
                  <a:chOff x="2996634" y="4469570"/>
                  <a:chExt cx="439200" cy="397048"/>
                </a:xfrm>
              </p:grpSpPr>
              <p:pic>
                <p:nvPicPr>
                  <p:cNvPr id="53" name="Graphic 52">
                    <a:extLst>
                      <a:ext uri="{FF2B5EF4-FFF2-40B4-BE49-F238E27FC236}">
                        <a16:creationId xmlns:a16="http://schemas.microsoft.com/office/drawing/2014/main" id="{34D0FA1F-A2E3-DCFC-ECC4-943BDC6A5A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634" y="4469570"/>
                    <a:ext cx="439200" cy="190705"/>
                  </a:xfrm>
                  <a:prstGeom prst="rect">
                    <a:avLst/>
                  </a:prstGeom>
                </p:spPr>
              </p:pic>
              <p:pic>
                <p:nvPicPr>
                  <p:cNvPr id="54" name="Graphic 53">
                    <a:extLst>
                      <a:ext uri="{FF2B5EF4-FFF2-40B4-BE49-F238E27FC236}">
                        <a16:creationId xmlns:a16="http://schemas.microsoft.com/office/drawing/2014/main" id="{69B68D2C-6699-66C7-82F2-F0E0013EE7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634" y="4675913"/>
                    <a:ext cx="439200" cy="1907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Graphic 50">
                  <a:extLst>
                    <a:ext uri="{FF2B5EF4-FFF2-40B4-BE49-F238E27FC236}">
                      <a16:creationId xmlns:a16="http://schemas.microsoft.com/office/drawing/2014/main" id="{C0B3C48E-A753-4026-DB7C-65E51913C5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3695" y="4202872"/>
                  <a:ext cx="439200" cy="190705"/>
                </a:xfrm>
                <a:prstGeom prst="rect">
                  <a:avLst/>
                </a:prstGeom>
              </p:spPr>
            </p:pic>
            <p:pic>
              <p:nvPicPr>
                <p:cNvPr id="52" name="Graphic 51">
                  <a:extLst>
                    <a:ext uri="{FF2B5EF4-FFF2-40B4-BE49-F238E27FC236}">
                      <a16:creationId xmlns:a16="http://schemas.microsoft.com/office/drawing/2014/main" id="{FAF2C5E6-A935-8AD6-DEB1-63578E82DC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0433" y="4202872"/>
                  <a:ext cx="439200" cy="190705"/>
                </a:xfrm>
                <a:prstGeom prst="rect">
                  <a:avLst/>
                </a:prstGeom>
              </p:spPr>
            </p:pic>
          </p:grp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A0F1DC-41FF-C473-A7E5-F4612B2F18C1}"/>
                  </a:ext>
                </a:extLst>
              </p:cNvPr>
              <p:cNvSpPr/>
              <p:nvPr/>
            </p:nvSpPr>
            <p:spPr>
              <a:xfrm>
                <a:off x="987244" y="4142724"/>
                <a:ext cx="2265998" cy="26187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094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Hardware APIs</a:t>
                </a:r>
                <a:endParaRPr kumimoji="0" lang="en-IL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B6354D1-9C64-E533-F282-DE49155362FE}"/>
                  </a:ext>
                </a:extLst>
              </p:cNvPr>
              <p:cNvSpPr/>
              <p:nvPr/>
            </p:nvSpPr>
            <p:spPr>
              <a:xfrm>
                <a:off x="987244" y="3604480"/>
                <a:ext cx="2206670" cy="213895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094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Services APIs</a:t>
                </a:r>
                <a:endParaRPr kumimoji="0" lang="en-IL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B17D122-1FE9-448F-02A3-C5984FDFD8DB}"/>
                  </a:ext>
                </a:extLst>
              </p:cNvPr>
              <p:cNvSpPr/>
              <p:nvPr/>
            </p:nvSpPr>
            <p:spPr>
              <a:xfrm>
                <a:off x="987244" y="3902805"/>
                <a:ext cx="2213493" cy="20734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094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Network Cloud Hypervisor</a:t>
                </a:r>
                <a:endParaRPr kumimoji="0" lang="en-IL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B1642A9-FE5E-9E3A-46B4-774A1DC98927}"/>
                  </a:ext>
                </a:extLst>
              </p:cNvPr>
              <p:cNvCxnSpPr/>
              <p:nvPr/>
            </p:nvCxnSpPr>
            <p:spPr>
              <a:xfrm>
                <a:off x="995878" y="3851028"/>
                <a:ext cx="216552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3EE09BF-5B43-0309-D255-B35B7F2167FF}"/>
                  </a:ext>
                </a:extLst>
              </p:cNvPr>
              <p:cNvCxnSpPr/>
              <p:nvPr/>
            </p:nvCxnSpPr>
            <p:spPr>
              <a:xfrm>
                <a:off x="995877" y="4144486"/>
                <a:ext cx="216552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0897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/>
        </p:nvSpPr>
        <p:spPr>
          <a:xfrm>
            <a:off x="746860" y="183081"/>
            <a:ext cx="581562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oppins"/>
                <a:cs typeface="Poppins"/>
                <a:sym typeface="Poppins"/>
              </a:rPr>
              <a:t>DriveNets DDC-AI 3.0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66FA"/>
                </a:solidFill>
                <a:effectLst/>
                <a:uLnTx/>
                <a:uFillTx/>
                <a:latin typeface="Arial"/>
                <a:ea typeface="Poppins"/>
                <a:cs typeface="Poppins"/>
                <a:sym typeface="Poppins"/>
              </a:rPr>
              <a:t>Your Benefits</a:t>
            </a:r>
          </a:p>
        </p:txBody>
      </p:sp>
      <p:sp>
        <p:nvSpPr>
          <p:cNvPr id="3" name="Google Shape;354;p37">
            <a:extLst>
              <a:ext uri="{FF2B5EF4-FFF2-40B4-BE49-F238E27FC236}">
                <a16:creationId xmlns:a16="http://schemas.microsoft.com/office/drawing/2014/main" id="{03C035B8-EF74-B003-BA20-E5429FA5420F}"/>
              </a:ext>
            </a:extLst>
          </p:cNvPr>
          <p:cNvSpPr/>
          <p:nvPr/>
        </p:nvSpPr>
        <p:spPr>
          <a:xfrm>
            <a:off x="8241938" y="1764369"/>
            <a:ext cx="3598031" cy="4398379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22225"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4;p37">
            <a:extLst>
              <a:ext uri="{FF2B5EF4-FFF2-40B4-BE49-F238E27FC236}">
                <a16:creationId xmlns:a16="http://schemas.microsoft.com/office/drawing/2014/main" id="{49981413-9503-4330-9CA9-CD5AFEF1D2C6}"/>
              </a:ext>
            </a:extLst>
          </p:cNvPr>
          <p:cNvSpPr/>
          <p:nvPr/>
        </p:nvSpPr>
        <p:spPr>
          <a:xfrm>
            <a:off x="4296984" y="1764369"/>
            <a:ext cx="3598031" cy="4398379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22225"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4;p37">
            <a:extLst>
              <a:ext uri="{FF2B5EF4-FFF2-40B4-BE49-F238E27FC236}">
                <a16:creationId xmlns:a16="http://schemas.microsoft.com/office/drawing/2014/main" id="{00B5796F-50D9-8150-DBDB-F2A5B414FBBF}"/>
              </a:ext>
            </a:extLst>
          </p:cNvPr>
          <p:cNvSpPr/>
          <p:nvPr/>
        </p:nvSpPr>
        <p:spPr>
          <a:xfrm>
            <a:off x="352030" y="1764369"/>
            <a:ext cx="3598031" cy="4398379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22225"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7DB74-9164-C9D8-B3A9-80DB133B0E5C}"/>
              </a:ext>
            </a:extLst>
          </p:cNvPr>
          <p:cNvSpPr txBox="1"/>
          <p:nvPr/>
        </p:nvSpPr>
        <p:spPr>
          <a:xfrm>
            <a:off x="352028" y="3102699"/>
            <a:ext cx="359803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Architectural Flexibility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E27AED-23DB-320A-EA1C-164D7F0743DA}"/>
              </a:ext>
            </a:extLst>
          </p:cNvPr>
          <p:cNvSpPr txBox="1"/>
          <p:nvPr/>
        </p:nvSpPr>
        <p:spPr>
          <a:xfrm>
            <a:off x="4296983" y="3102699"/>
            <a:ext cx="359803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 at Scale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A76A15-86C4-D95B-765B-A5569C4DAA71}"/>
              </a:ext>
            </a:extLst>
          </p:cNvPr>
          <p:cNvSpPr txBox="1"/>
          <p:nvPr/>
        </p:nvSpPr>
        <p:spPr>
          <a:xfrm>
            <a:off x="8700921" y="3101784"/>
            <a:ext cx="26800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Trusted Solution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55BB25-D9AB-9390-D884-C2D53368EF8C}"/>
              </a:ext>
            </a:extLst>
          </p:cNvPr>
          <p:cNvSpPr txBox="1"/>
          <p:nvPr/>
        </p:nvSpPr>
        <p:spPr>
          <a:xfrm>
            <a:off x="8362694" y="4111109"/>
            <a:ext cx="3356518" cy="19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Based on a certified OCP concept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Powering the World’s Largest DDC Network-   &gt;52% of AT&amp;T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GPU, ASIC &amp; ODM agnostic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Performance Proven by US\CN Hyperscalers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3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636039-4A4D-AD51-0B29-82F646CCFBE0}"/>
              </a:ext>
            </a:extLst>
          </p:cNvPr>
          <p:cNvSpPr/>
          <p:nvPr/>
        </p:nvSpPr>
        <p:spPr>
          <a:xfrm>
            <a:off x="352028" y="4085709"/>
            <a:ext cx="3598031" cy="125290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Seamless Internet Connectivity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Well-Known Protocol - 600M Ethernet Ports Per Year.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Support Diverse Apps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713182-AEEC-D72A-9EFC-BBAC89DE2ECB}"/>
              </a:ext>
            </a:extLst>
          </p:cNvPr>
          <p:cNvSpPr/>
          <p:nvPr/>
        </p:nvSpPr>
        <p:spPr>
          <a:xfrm>
            <a:off x="4372043" y="4085709"/>
            <a:ext cx="3522972" cy="128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Up to 32K GPUs (800G) per Cluster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Cell-based fabric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66FA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10-30% improved JCT performance: </a:t>
            </a:r>
            <a:r>
              <a:rPr lang="en-US" sz="1600">
                <a:solidFill>
                  <a:srgbClr val="000000"/>
                </a:solidFill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&gt;100% </a:t>
            </a:r>
            <a:r>
              <a:rPr lang="en-US" sz="1600" err="1">
                <a:solidFill>
                  <a:srgbClr val="000000"/>
                </a:solidFill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RoI</a:t>
            </a:r>
            <a:r>
              <a:rPr lang="en-US" sz="1600">
                <a:solidFill>
                  <a:srgbClr val="000000"/>
                </a:solidFill>
                <a:latin typeface="Arial Nova Light" panose="020B03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E5A0854-3CBE-930C-72CE-72C00E5A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7394" y="1988885"/>
            <a:ext cx="1092269" cy="987243"/>
          </a:xfrm>
          <a:prstGeom prst="rect">
            <a:avLst/>
          </a:prstGeom>
        </p:spPr>
      </p:pic>
      <p:grpSp>
        <p:nvGrpSpPr>
          <p:cNvPr id="36" name="Graphic 47">
            <a:extLst>
              <a:ext uri="{FF2B5EF4-FFF2-40B4-BE49-F238E27FC236}">
                <a16:creationId xmlns:a16="http://schemas.microsoft.com/office/drawing/2014/main" id="{891DB187-C8F9-377F-5342-226F4BC3914D}"/>
              </a:ext>
            </a:extLst>
          </p:cNvPr>
          <p:cNvGrpSpPr/>
          <p:nvPr/>
        </p:nvGrpSpPr>
        <p:grpSpPr>
          <a:xfrm>
            <a:off x="1597897" y="2011018"/>
            <a:ext cx="1106279" cy="942975"/>
            <a:chOff x="4299296" y="197216"/>
            <a:chExt cx="704903" cy="60084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50E88BC-2E39-D51A-36CE-FFAC0F63E382}"/>
                </a:ext>
              </a:extLst>
            </p:cNvPr>
            <p:cNvSpPr/>
            <p:nvPr/>
          </p:nvSpPr>
          <p:spPr>
            <a:xfrm>
              <a:off x="4352925" y="249174"/>
              <a:ext cx="597162" cy="548890"/>
            </a:xfrm>
            <a:custGeom>
              <a:avLst/>
              <a:gdLst>
                <a:gd name="connsiteX0" fmla="*/ 0 w 597162"/>
                <a:gd name="connsiteY0" fmla="*/ 205594 h 548890"/>
                <a:gd name="connsiteX1" fmla="*/ 10082 w 597162"/>
                <a:gd name="connsiteY1" fmla="*/ 205594 h 548890"/>
                <a:gd name="connsiteX2" fmla="*/ 298608 w 597162"/>
                <a:gd name="connsiteY2" fmla="*/ 548678 h 548890"/>
                <a:gd name="connsiteX3" fmla="*/ 298608 w 597162"/>
                <a:gd name="connsiteY3" fmla="*/ 548678 h 548890"/>
                <a:gd name="connsiteX4" fmla="*/ 298608 w 597162"/>
                <a:gd name="connsiteY4" fmla="*/ 0 h 548890"/>
                <a:gd name="connsiteX5" fmla="*/ 298608 w 597162"/>
                <a:gd name="connsiteY5" fmla="*/ 548891 h 548890"/>
                <a:gd name="connsiteX6" fmla="*/ 587134 w 597162"/>
                <a:gd name="connsiteY6" fmla="*/ 205807 h 548890"/>
                <a:gd name="connsiteX7" fmla="*/ 597162 w 597162"/>
                <a:gd name="connsiteY7" fmla="*/ 205807 h 54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62" h="548890">
                  <a:moveTo>
                    <a:pt x="0" y="205594"/>
                  </a:moveTo>
                  <a:lnTo>
                    <a:pt x="10082" y="205594"/>
                  </a:lnTo>
                  <a:cubicBezTo>
                    <a:pt x="169415" y="205594"/>
                    <a:pt x="298608" y="358324"/>
                    <a:pt x="298608" y="548678"/>
                  </a:cubicBezTo>
                  <a:moveTo>
                    <a:pt x="298608" y="548678"/>
                  </a:moveTo>
                  <a:lnTo>
                    <a:pt x="298608" y="0"/>
                  </a:lnTo>
                  <a:moveTo>
                    <a:pt x="298608" y="548891"/>
                  </a:moveTo>
                  <a:cubicBezTo>
                    <a:pt x="298608" y="358538"/>
                    <a:pt x="427801" y="205807"/>
                    <a:pt x="587134" y="205807"/>
                  </a:cubicBezTo>
                  <a:lnTo>
                    <a:pt x="597162" y="205807"/>
                  </a:lnTo>
                </a:path>
              </a:pathLst>
            </a:custGeom>
            <a:noFill/>
            <a:ln w="15923" cap="flat">
              <a:solidFill>
                <a:srgbClr val="0066F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AA31BD-298C-665E-3F3F-71A10642850B}"/>
                </a:ext>
              </a:extLst>
            </p:cNvPr>
            <p:cNvSpPr/>
            <p:nvPr/>
          </p:nvSpPr>
          <p:spPr>
            <a:xfrm>
              <a:off x="4299296" y="197216"/>
              <a:ext cx="704903" cy="293843"/>
            </a:xfrm>
            <a:custGeom>
              <a:avLst/>
              <a:gdLst>
                <a:gd name="connsiteX0" fmla="*/ 0 w 704903"/>
                <a:gd name="connsiteY0" fmla="*/ 257499 h 293843"/>
                <a:gd name="connsiteX1" fmla="*/ 63336 w 704903"/>
                <a:gd name="connsiteY1" fmla="*/ 221208 h 293843"/>
                <a:gd name="connsiteX2" fmla="*/ 63336 w 704903"/>
                <a:gd name="connsiteY2" fmla="*/ 293843 h 293843"/>
                <a:gd name="connsiteX3" fmla="*/ 704904 w 704903"/>
                <a:gd name="connsiteY3" fmla="*/ 257499 h 293843"/>
                <a:gd name="connsiteX4" fmla="*/ 641567 w 704903"/>
                <a:gd name="connsiteY4" fmla="*/ 221208 h 293843"/>
                <a:gd name="connsiteX5" fmla="*/ 641567 w 704903"/>
                <a:gd name="connsiteY5" fmla="*/ 293843 h 293843"/>
                <a:gd name="connsiteX6" fmla="*/ 352452 w 704903"/>
                <a:gd name="connsiteY6" fmla="*/ 0 h 293843"/>
                <a:gd name="connsiteX7" fmla="*/ 315877 w 704903"/>
                <a:gd name="connsiteY7" fmla="*/ 62936 h 293843"/>
                <a:gd name="connsiteX8" fmla="*/ 389027 w 704903"/>
                <a:gd name="connsiteY8" fmla="*/ 62936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903" h="293843">
                  <a:moveTo>
                    <a:pt x="0" y="257499"/>
                  </a:moveTo>
                  <a:lnTo>
                    <a:pt x="63336" y="221208"/>
                  </a:lnTo>
                  <a:lnTo>
                    <a:pt x="63336" y="293843"/>
                  </a:lnTo>
                  <a:close/>
                  <a:moveTo>
                    <a:pt x="704904" y="257499"/>
                  </a:moveTo>
                  <a:lnTo>
                    <a:pt x="641567" y="221208"/>
                  </a:lnTo>
                  <a:lnTo>
                    <a:pt x="641567" y="293843"/>
                  </a:lnTo>
                  <a:close/>
                  <a:moveTo>
                    <a:pt x="352452" y="0"/>
                  </a:moveTo>
                  <a:lnTo>
                    <a:pt x="315877" y="62936"/>
                  </a:lnTo>
                  <a:lnTo>
                    <a:pt x="389027" y="62936"/>
                  </a:lnTo>
                  <a:close/>
                </a:path>
              </a:pathLst>
            </a:custGeom>
            <a:solidFill>
              <a:srgbClr val="0066FA"/>
            </a:solidFill>
            <a:ln w="53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0" name="Graphic 26">
            <a:extLst>
              <a:ext uri="{FF2B5EF4-FFF2-40B4-BE49-F238E27FC236}">
                <a16:creationId xmlns:a16="http://schemas.microsoft.com/office/drawing/2014/main" id="{101D71E4-3C07-C7F5-644C-16C72B2CCE59}"/>
              </a:ext>
            </a:extLst>
          </p:cNvPr>
          <p:cNvSpPr/>
          <p:nvPr/>
        </p:nvSpPr>
        <p:spPr>
          <a:xfrm>
            <a:off x="9606125" y="1988885"/>
            <a:ext cx="674007" cy="987244"/>
          </a:xfrm>
          <a:custGeom>
            <a:avLst/>
            <a:gdLst>
              <a:gd name="connsiteX0" fmla="*/ 108401 w 523301"/>
              <a:gd name="connsiteY0" fmla="*/ 262606 h 766499"/>
              <a:gd name="connsiteX1" fmla="*/ 261608 w 523301"/>
              <a:gd name="connsiteY1" fmla="*/ 108467 h 766499"/>
              <a:gd name="connsiteX2" fmla="*/ 414921 w 523301"/>
              <a:gd name="connsiteY2" fmla="*/ 262499 h 766499"/>
              <a:gd name="connsiteX3" fmla="*/ 261714 w 523301"/>
              <a:gd name="connsiteY3" fmla="*/ 416639 h 766499"/>
              <a:gd name="connsiteX4" fmla="*/ 261608 w 523301"/>
              <a:gd name="connsiteY4" fmla="*/ 416639 h 766499"/>
              <a:gd name="connsiteX5" fmla="*/ 108401 w 523301"/>
              <a:gd name="connsiteY5" fmla="*/ 262606 h 766499"/>
              <a:gd name="connsiteX6" fmla="*/ 62301 w 523301"/>
              <a:gd name="connsiteY6" fmla="*/ 424720 h 766499"/>
              <a:gd name="connsiteX7" fmla="*/ 36163 w 523301"/>
              <a:gd name="connsiteY7" fmla="*/ 385329 h 766499"/>
              <a:gd name="connsiteX8" fmla="*/ 33448 w 523301"/>
              <a:gd name="connsiteY8" fmla="*/ 343369 h 766499"/>
              <a:gd name="connsiteX9" fmla="*/ 27220 w 523301"/>
              <a:gd name="connsiteY9" fmla="*/ 322710 h 766499"/>
              <a:gd name="connsiteX10" fmla="*/ 6352 w 523301"/>
              <a:gd name="connsiteY10" fmla="*/ 286369 h 766499"/>
              <a:gd name="connsiteX11" fmla="*/ 6352 w 523301"/>
              <a:gd name="connsiteY11" fmla="*/ 238950 h 766499"/>
              <a:gd name="connsiteX12" fmla="*/ 17531 w 523301"/>
              <a:gd name="connsiteY12" fmla="*/ 219469 h 766499"/>
              <a:gd name="connsiteX13" fmla="*/ 23759 w 523301"/>
              <a:gd name="connsiteY13" fmla="*/ 192708 h 766499"/>
              <a:gd name="connsiteX14" fmla="*/ 22322 w 523301"/>
              <a:gd name="connsiteY14" fmla="*/ 170176 h 766499"/>
              <a:gd name="connsiteX15" fmla="*/ 43190 w 523301"/>
              <a:gd name="connsiteY15" fmla="*/ 127681 h 766499"/>
              <a:gd name="connsiteX16" fmla="*/ 78005 w 523301"/>
              <a:gd name="connsiteY16" fmla="*/ 104399 h 766499"/>
              <a:gd name="connsiteX17" fmla="*/ 92644 w 523301"/>
              <a:gd name="connsiteY17" fmla="*/ 88343 h 766499"/>
              <a:gd name="connsiteX18" fmla="*/ 113565 w 523301"/>
              <a:gd name="connsiteY18" fmla="*/ 51949 h 766499"/>
              <a:gd name="connsiteX19" fmla="*/ 154395 w 523301"/>
              <a:gd name="connsiteY19" fmla="*/ 28454 h 766499"/>
              <a:gd name="connsiteX20" fmla="*/ 176807 w 523301"/>
              <a:gd name="connsiteY20" fmla="*/ 28454 h 766499"/>
              <a:gd name="connsiteX21" fmla="*/ 202998 w 523301"/>
              <a:gd name="connsiteY21" fmla="*/ 20532 h 766499"/>
              <a:gd name="connsiteX22" fmla="*/ 221629 w 523301"/>
              <a:gd name="connsiteY22" fmla="*/ 8062 h 766499"/>
              <a:gd name="connsiteX23" fmla="*/ 268848 w 523301"/>
              <a:gd name="connsiteY23" fmla="*/ 4958 h 766499"/>
              <a:gd name="connsiteX24" fmla="*/ 306111 w 523301"/>
              <a:gd name="connsiteY24" fmla="*/ 23583 h 766499"/>
              <a:gd name="connsiteX25" fmla="*/ 326979 w 523301"/>
              <a:gd name="connsiteY25" fmla="*/ 28454 h 766499"/>
              <a:gd name="connsiteX26" fmla="*/ 368821 w 523301"/>
              <a:gd name="connsiteY26" fmla="*/ 28454 h 766499"/>
              <a:gd name="connsiteX27" fmla="*/ 409651 w 523301"/>
              <a:gd name="connsiteY27" fmla="*/ 52163 h 766499"/>
              <a:gd name="connsiteX28" fmla="*/ 420830 w 523301"/>
              <a:gd name="connsiteY28" fmla="*/ 71698 h 766499"/>
              <a:gd name="connsiteX29" fmla="*/ 440793 w 523301"/>
              <a:gd name="connsiteY29" fmla="*/ 90484 h 766499"/>
              <a:gd name="connsiteX30" fmla="*/ 460862 w 523301"/>
              <a:gd name="connsiteY30" fmla="*/ 100492 h 766499"/>
              <a:gd name="connsiteX31" fmla="*/ 487106 w 523301"/>
              <a:gd name="connsiteY31" fmla="*/ 139883 h 766499"/>
              <a:gd name="connsiteX32" fmla="*/ 489821 w 523301"/>
              <a:gd name="connsiteY32" fmla="*/ 181844 h 766499"/>
              <a:gd name="connsiteX33" fmla="*/ 495996 w 523301"/>
              <a:gd name="connsiteY33" fmla="*/ 202503 h 766499"/>
              <a:gd name="connsiteX34" fmla="*/ 516917 w 523301"/>
              <a:gd name="connsiteY34" fmla="*/ 238897 h 766499"/>
              <a:gd name="connsiteX35" fmla="*/ 516917 w 523301"/>
              <a:gd name="connsiteY35" fmla="*/ 286316 h 766499"/>
              <a:gd name="connsiteX36" fmla="*/ 505738 w 523301"/>
              <a:gd name="connsiteY36" fmla="*/ 305851 h 766499"/>
              <a:gd name="connsiteX37" fmla="*/ 499510 w 523301"/>
              <a:gd name="connsiteY37" fmla="*/ 332611 h 766499"/>
              <a:gd name="connsiteX38" fmla="*/ 500947 w 523301"/>
              <a:gd name="connsiteY38" fmla="*/ 355143 h 766499"/>
              <a:gd name="connsiteX39" fmla="*/ 480079 w 523301"/>
              <a:gd name="connsiteY39" fmla="*/ 397639 h 766499"/>
              <a:gd name="connsiteX40" fmla="*/ 445264 w 523301"/>
              <a:gd name="connsiteY40" fmla="*/ 420974 h 766499"/>
              <a:gd name="connsiteX41" fmla="*/ 430625 w 523301"/>
              <a:gd name="connsiteY41" fmla="*/ 436709 h 766499"/>
              <a:gd name="connsiteX42" fmla="*/ 409704 w 523301"/>
              <a:gd name="connsiteY42" fmla="*/ 473103 h 766499"/>
              <a:gd name="connsiteX43" fmla="*/ 368874 w 523301"/>
              <a:gd name="connsiteY43" fmla="*/ 496812 h 766499"/>
              <a:gd name="connsiteX44" fmla="*/ 346463 w 523301"/>
              <a:gd name="connsiteY44" fmla="*/ 496812 h 766499"/>
              <a:gd name="connsiteX45" fmla="*/ 320272 w 523301"/>
              <a:gd name="connsiteY45" fmla="*/ 504787 h 766499"/>
              <a:gd name="connsiteX46" fmla="*/ 301640 w 523301"/>
              <a:gd name="connsiteY46" fmla="*/ 517257 h 766499"/>
              <a:gd name="connsiteX47" fmla="*/ 254581 w 523301"/>
              <a:gd name="connsiteY47" fmla="*/ 520308 h 766499"/>
              <a:gd name="connsiteX48" fmla="*/ 217317 w 523301"/>
              <a:gd name="connsiteY48" fmla="*/ 501683 h 766499"/>
              <a:gd name="connsiteX49" fmla="*/ 196450 w 523301"/>
              <a:gd name="connsiteY49" fmla="*/ 496812 h 766499"/>
              <a:gd name="connsiteX50" fmla="*/ 154395 w 523301"/>
              <a:gd name="connsiteY50" fmla="*/ 496812 h 766499"/>
              <a:gd name="connsiteX51" fmla="*/ 113565 w 523301"/>
              <a:gd name="connsiteY51" fmla="*/ 473103 h 766499"/>
              <a:gd name="connsiteX52" fmla="*/ 102386 w 523301"/>
              <a:gd name="connsiteY52" fmla="*/ 453568 h 766499"/>
              <a:gd name="connsiteX53" fmla="*/ 82530 w 523301"/>
              <a:gd name="connsiteY53" fmla="*/ 434729 h 766499"/>
              <a:gd name="connsiteX54" fmla="*/ 108614 w 523301"/>
              <a:gd name="connsiteY54" fmla="*/ 472086 h 766499"/>
              <a:gd name="connsiteX55" fmla="*/ 52772 w 523301"/>
              <a:gd name="connsiteY55" fmla="*/ 660479 h 766499"/>
              <a:gd name="connsiteX56" fmla="*/ 70445 w 523301"/>
              <a:gd name="connsiteY56" fmla="*/ 673966 h 766499"/>
              <a:gd name="connsiteX57" fmla="*/ 138159 w 523301"/>
              <a:gd name="connsiteY57" fmla="*/ 659569 h 766499"/>
              <a:gd name="connsiteX58" fmla="*/ 152638 w 523301"/>
              <a:gd name="connsiteY58" fmla="*/ 663690 h 766499"/>
              <a:gd name="connsiteX59" fmla="*/ 202785 w 523301"/>
              <a:gd name="connsiteY59" fmla="*/ 711591 h 766499"/>
              <a:gd name="connsiteX60" fmla="*/ 224877 w 523301"/>
              <a:gd name="connsiteY60" fmla="*/ 709396 h 766499"/>
              <a:gd name="connsiteX61" fmla="*/ 277844 w 523301"/>
              <a:gd name="connsiteY61" fmla="*/ 526838 h 766499"/>
              <a:gd name="connsiteX62" fmla="*/ 270285 w 523301"/>
              <a:gd name="connsiteY62" fmla="*/ 584426 h 766499"/>
              <a:gd name="connsiteX63" fmla="*/ 364030 w 523301"/>
              <a:gd name="connsiteY63" fmla="*/ 761900 h 766499"/>
              <a:gd name="connsiteX64" fmla="*/ 386068 w 523301"/>
              <a:gd name="connsiteY64" fmla="*/ 759438 h 766499"/>
              <a:gd name="connsiteX65" fmla="*/ 425355 w 523301"/>
              <a:gd name="connsiteY65" fmla="*/ 702225 h 766499"/>
              <a:gd name="connsiteX66" fmla="*/ 438663 w 523301"/>
              <a:gd name="connsiteY66" fmla="*/ 695160 h 766499"/>
              <a:gd name="connsiteX67" fmla="*/ 507867 w 523301"/>
              <a:gd name="connsiteY67" fmla="*/ 695160 h 766499"/>
              <a:gd name="connsiteX68" fmla="*/ 522400 w 523301"/>
              <a:gd name="connsiteY68" fmla="*/ 678301 h 766499"/>
              <a:gd name="connsiteX69" fmla="*/ 414282 w 523301"/>
              <a:gd name="connsiteY69" fmla="*/ 472461 h 76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23301" h="766499">
                <a:moveTo>
                  <a:pt x="108401" y="262606"/>
                </a:moveTo>
                <a:cubicBezTo>
                  <a:pt x="108372" y="177507"/>
                  <a:pt x="176965" y="108496"/>
                  <a:pt x="261608" y="108467"/>
                </a:cubicBezTo>
                <a:cubicBezTo>
                  <a:pt x="346251" y="108437"/>
                  <a:pt x="414892" y="177400"/>
                  <a:pt x="414921" y="262499"/>
                </a:cubicBezTo>
                <a:cubicBezTo>
                  <a:pt x="414950" y="347599"/>
                  <a:pt x="346358" y="416609"/>
                  <a:pt x="261714" y="416639"/>
                </a:cubicBezTo>
                <a:cubicBezTo>
                  <a:pt x="261679" y="416639"/>
                  <a:pt x="261644" y="416639"/>
                  <a:pt x="261608" y="416639"/>
                </a:cubicBezTo>
                <a:cubicBezTo>
                  <a:pt x="177031" y="416550"/>
                  <a:pt x="108489" y="347639"/>
                  <a:pt x="108401" y="262606"/>
                </a:cubicBezTo>
                <a:close/>
                <a:moveTo>
                  <a:pt x="62301" y="424720"/>
                </a:moveTo>
                <a:cubicBezTo>
                  <a:pt x="47217" y="417225"/>
                  <a:pt x="37254" y="402210"/>
                  <a:pt x="36163" y="385329"/>
                </a:cubicBezTo>
                <a:lnTo>
                  <a:pt x="33448" y="343369"/>
                </a:lnTo>
                <a:cubicBezTo>
                  <a:pt x="32970" y="336094"/>
                  <a:pt x="30839" y="329027"/>
                  <a:pt x="27220" y="322710"/>
                </a:cubicBezTo>
                <a:lnTo>
                  <a:pt x="6352" y="286369"/>
                </a:lnTo>
                <a:cubicBezTo>
                  <a:pt x="-2117" y="271710"/>
                  <a:pt x="-2117" y="253610"/>
                  <a:pt x="6352" y="238950"/>
                </a:cubicBezTo>
                <a:lnTo>
                  <a:pt x="17531" y="219469"/>
                </a:lnTo>
                <a:cubicBezTo>
                  <a:pt x="22189" y="211362"/>
                  <a:pt x="24356" y="202051"/>
                  <a:pt x="23759" y="192708"/>
                </a:cubicBezTo>
                <a:lnTo>
                  <a:pt x="22322" y="170176"/>
                </a:lnTo>
                <a:cubicBezTo>
                  <a:pt x="21234" y="153281"/>
                  <a:pt x="29187" y="137085"/>
                  <a:pt x="43190" y="127681"/>
                </a:cubicBezTo>
                <a:lnTo>
                  <a:pt x="78005" y="104399"/>
                </a:lnTo>
                <a:cubicBezTo>
                  <a:pt x="84065" y="100271"/>
                  <a:pt x="89079" y="94771"/>
                  <a:pt x="92644" y="88343"/>
                </a:cubicBezTo>
                <a:lnTo>
                  <a:pt x="113565" y="51949"/>
                </a:lnTo>
                <a:cubicBezTo>
                  <a:pt x="122041" y="37365"/>
                  <a:pt x="137594" y="28415"/>
                  <a:pt x="154395" y="28454"/>
                </a:cubicBezTo>
                <a:lnTo>
                  <a:pt x="176807" y="28454"/>
                </a:lnTo>
                <a:cubicBezTo>
                  <a:pt x="186122" y="28466"/>
                  <a:pt x="195234" y="25710"/>
                  <a:pt x="202998" y="20532"/>
                </a:cubicBezTo>
                <a:lnTo>
                  <a:pt x="221629" y="8062"/>
                </a:lnTo>
                <a:cubicBezTo>
                  <a:pt x="235666" y="-1443"/>
                  <a:pt x="253700" y="-2628"/>
                  <a:pt x="268848" y="4958"/>
                </a:cubicBezTo>
                <a:lnTo>
                  <a:pt x="306111" y="23583"/>
                </a:lnTo>
                <a:cubicBezTo>
                  <a:pt x="312605" y="26791"/>
                  <a:pt x="319744" y="28457"/>
                  <a:pt x="326979" y="28454"/>
                </a:cubicBezTo>
                <a:lnTo>
                  <a:pt x="368821" y="28454"/>
                </a:lnTo>
                <a:cubicBezTo>
                  <a:pt x="385665" y="28459"/>
                  <a:pt x="401228" y="37497"/>
                  <a:pt x="409651" y="52163"/>
                </a:cubicBezTo>
                <a:lnTo>
                  <a:pt x="420830" y="71698"/>
                </a:lnTo>
                <a:cubicBezTo>
                  <a:pt x="425513" y="79788"/>
                  <a:pt x="432454" y="86320"/>
                  <a:pt x="440793" y="90484"/>
                </a:cubicBezTo>
                <a:lnTo>
                  <a:pt x="460862" y="100492"/>
                </a:lnTo>
                <a:cubicBezTo>
                  <a:pt x="475980" y="107968"/>
                  <a:pt x="485983" y="122983"/>
                  <a:pt x="487106" y="139883"/>
                </a:cubicBezTo>
                <a:lnTo>
                  <a:pt x="489821" y="181844"/>
                </a:lnTo>
                <a:cubicBezTo>
                  <a:pt x="490254" y="189119"/>
                  <a:pt x="492369" y="196193"/>
                  <a:pt x="495996" y="202503"/>
                </a:cubicBezTo>
                <a:lnTo>
                  <a:pt x="516917" y="238897"/>
                </a:lnTo>
                <a:cubicBezTo>
                  <a:pt x="525333" y="253571"/>
                  <a:pt x="525333" y="271642"/>
                  <a:pt x="516917" y="286316"/>
                </a:cubicBezTo>
                <a:lnTo>
                  <a:pt x="505738" y="305851"/>
                </a:lnTo>
                <a:cubicBezTo>
                  <a:pt x="501065" y="313951"/>
                  <a:pt x="498897" y="323267"/>
                  <a:pt x="499510" y="332611"/>
                </a:cubicBezTo>
                <a:lnTo>
                  <a:pt x="500947" y="355143"/>
                </a:lnTo>
                <a:cubicBezTo>
                  <a:pt x="502013" y="372033"/>
                  <a:pt x="494065" y="388220"/>
                  <a:pt x="480079" y="397639"/>
                </a:cubicBezTo>
                <a:lnTo>
                  <a:pt x="445264" y="420974"/>
                </a:lnTo>
                <a:cubicBezTo>
                  <a:pt x="439241" y="425011"/>
                  <a:pt x="434230" y="430397"/>
                  <a:pt x="430625" y="436709"/>
                </a:cubicBezTo>
                <a:lnTo>
                  <a:pt x="409704" y="473103"/>
                </a:lnTo>
                <a:cubicBezTo>
                  <a:pt x="401282" y="487770"/>
                  <a:pt x="385719" y="496807"/>
                  <a:pt x="368874" y="496812"/>
                </a:cubicBezTo>
                <a:lnTo>
                  <a:pt x="346463" y="496812"/>
                </a:lnTo>
                <a:cubicBezTo>
                  <a:pt x="337138" y="496794"/>
                  <a:pt x="328019" y="499570"/>
                  <a:pt x="320272" y="504787"/>
                </a:cubicBezTo>
                <a:lnTo>
                  <a:pt x="301640" y="517257"/>
                </a:lnTo>
                <a:cubicBezTo>
                  <a:pt x="287632" y="526683"/>
                  <a:pt x="269677" y="527849"/>
                  <a:pt x="254581" y="520308"/>
                </a:cubicBezTo>
                <a:lnTo>
                  <a:pt x="217317" y="501683"/>
                </a:lnTo>
                <a:cubicBezTo>
                  <a:pt x="210824" y="498475"/>
                  <a:pt x="203685" y="496809"/>
                  <a:pt x="196450" y="496812"/>
                </a:cubicBezTo>
                <a:lnTo>
                  <a:pt x="154395" y="496812"/>
                </a:lnTo>
                <a:cubicBezTo>
                  <a:pt x="137550" y="496807"/>
                  <a:pt x="121987" y="487770"/>
                  <a:pt x="113565" y="473103"/>
                </a:cubicBezTo>
                <a:lnTo>
                  <a:pt x="102386" y="453568"/>
                </a:lnTo>
                <a:cubicBezTo>
                  <a:pt x="97739" y="445473"/>
                  <a:pt x="90836" y="438924"/>
                  <a:pt x="82530" y="434729"/>
                </a:cubicBezTo>
                <a:close/>
                <a:moveTo>
                  <a:pt x="108614" y="472086"/>
                </a:moveTo>
                <a:lnTo>
                  <a:pt x="52772" y="660479"/>
                </a:lnTo>
                <a:cubicBezTo>
                  <a:pt x="50643" y="668185"/>
                  <a:pt x="60863" y="676000"/>
                  <a:pt x="70445" y="673966"/>
                </a:cubicBezTo>
                <a:lnTo>
                  <a:pt x="138159" y="659569"/>
                </a:lnTo>
                <a:cubicBezTo>
                  <a:pt x="143361" y="658589"/>
                  <a:pt x="148718" y="660115"/>
                  <a:pt x="152638" y="663690"/>
                </a:cubicBezTo>
                <a:lnTo>
                  <a:pt x="202785" y="711591"/>
                </a:lnTo>
                <a:cubicBezTo>
                  <a:pt x="209918" y="718388"/>
                  <a:pt x="222694" y="716943"/>
                  <a:pt x="224877" y="709396"/>
                </a:cubicBezTo>
                <a:lnTo>
                  <a:pt x="277844" y="526838"/>
                </a:lnTo>
                <a:moveTo>
                  <a:pt x="270285" y="584426"/>
                </a:moveTo>
                <a:lnTo>
                  <a:pt x="364030" y="761900"/>
                </a:lnTo>
                <a:cubicBezTo>
                  <a:pt x="367756" y="769018"/>
                  <a:pt x="380532" y="767627"/>
                  <a:pt x="386068" y="759438"/>
                </a:cubicBezTo>
                <a:lnTo>
                  <a:pt x="425355" y="702225"/>
                </a:lnTo>
                <a:cubicBezTo>
                  <a:pt x="428432" y="697889"/>
                  <a:pt x="433366" y="695267"/>
                  <a:pt x="438663" y="695160"/>
                </a:cubicBezTo>
                <a:lnTo>
                  <a:pt x="507867" y="695160"/>
                </a:lnTo>
                <a:cubicBezTo>
                  <a:pt x="517716" y="695160"/>
                  <a:pt x="526127" y="685419"/>
                  <a:pt x="522400" y="678301"/>
                </a:cubicBezTo>
                <a:lnTo>
                  <a:pt x="414282" y="472461"/>
                </a:lnTo>
              </a:path>
            </a:pathLst>
          </a:custGeom>
          <a:noFill/>
          <a:ln w="19050" cap="rnd">
            <a:solidFill>
              <a:srgbClr val="0066F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aphic 29">
            <a:extLst>
              <a:ext uri="{FF2B5EF4-FFF2-40B4-BE49-F238E27FC236}">
                <a16:creationId xmlns:a16="http://schemas.microsoft.com/office/drawing/2014/main" id="{235AE586-6E68-72F9-36E6-EB41E365DC31}"/>
              </a:ext>
            </a:extLst>
          </p:cNvPr>
          <p:cNvGrpSpPr/>
          <p:nvPr/>
        </p:nvGrpSpPr>
        <p:grpSpPr>
          <a:xfrm rot="5400000">
            <a:off x="1905821" y="3088603"/>
            <a:ext cx="125259" cy="734869"/>
            <a:chOff x="7620177" y="5004136"/>
            <a:chExt cx="82200" cy="482250"/>
          </a:xfrm>
          <a:noFill/>
        </p:grpSpPr>
        <p:grpSp>
          <p:nvGrpSpPr>
            <p:cNvPr id="59" name="Graphic 29">
              <a:extLst>
                <a:ext uri="{FF2B5EF4-FFF2-40B4-BE49-F238E27FC236}">
                  <a16:creationId xmlns:a16="http://schemas.microsoft.com/office/drawing/2014/main" id="{00678A0E-3A83-60E0-42C6-3E65846BD31C}"/>
                </a:ext>
              </a:extLst>
            </p:cNvPr>
            <p:cNvGrpSpPr/>
            <p:nvPr/>
          </p:nvGrpSpPr>
          <p:grpSpPr>
            <a:xfrm>
              <a:off x="7647323" y="5031187"/>
              <a:ext cx="32384" cy="448350"/>
              <a:chOff x="7647323" y="5031187"/>
              <a:chExt cx="32384" cy="448350"/>
            </a:xfrm>
            <a:noFill/>
          </p:grpSpPr>
          <p:grpSp>
            <p:nvGrpSpPr>
              <p:cNvPr id="60" name="Graphic 29">
                <a:extLst>
                  <a:ext uri="{FF2B5EF4-FFF2-40B4-BE49-F238E27FC236}">
                    <a16:creationId xmlns:a16="http://schemas.microsoft.com/office/drawing/2014/main" id="{E9F1B90A-4808-0D51-EF44-585893BF9797}"/>
                  </a:ext>
                </a:extLst>
              </p:cNvPr>
              <p:cNvGrpSpPr/>
              <p:nvPr/>
            </p:nvGrpSpPr>
            <p:grpSpPr>
              <a:xfrm>
                <a:off x="7647323" y="5130533"/>
                <a:ext cx="32384" cy="173554"/>
                <a:chOff x="7647323" y="5130533"/>
                <a:chExt cx="32384" cy="173554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783564D-F46A-4F3C-E297-00BC904F63DB}"/>
                    </a:ext>
                  </a:extLst>
                </p:cNvPr>
                <p:cNvSpPr/>
                <p:nvPr/>
              </p:nvSpPr>
              <p:spPr>
                <a:xfrm>
                  <a:off x="7647323" y="5130533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E262090-6EC7-A02F-78BD-00B1EA69521B}"/>
                    </a:ext>
                  </a:extLst>
                </p:cNvPr>
                <p:cNvSpPr/>
                <p:nvPr/>
              </p:nvSpPr>
              <p:spPr>
                <a:xfrm>
                  <a:off x="7647323" y="5151012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09E4098-1015-EE93-FEEF-02716352FB19}"/>
                    </a:ext>
                  </a:extLst>
                </p:cNvPr>
                <p:cNvSpPr/>
                <p:nvPr/>
              </p:nvSpPr>
              <p:spPr>
                <a:xfrm>
                  <a:off x="7647323" y="5171586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DEC23842-0736-2E0A-DBC5-4C8A9ADF3F12}"/>
                    </a:ext>
                  </a:extLst>
                </p:cNvPr>
                <p:cNvSpPr/>
                <p:nvPr/>
              </p:nvSpPr>
              <p:spPr>
                <a:xfrm>
                  <a:off x="7648180" y="5253509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6D7D94F-9AD4-5C6D-46F3-AC609010EDB7}"/>
                    </a:ext>
                  </a:extLst>
                </p:cNvPr>
                <p:cNvSpPr/>
                <p:nvPr/>
              </p:nvSpPr>
              <p:spPr>
                <a:xfrm>
                  <a:off x="7648180" y="5273989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7A2AF9D-3F30-D19B-F49D-F439026EF09B}"/>
                    </a:ext>
                  </a:extLst>
                </p:cNvPr>
                <p:cNvSpPr/>
                <p:nvPr/>
              </p:nvSpPr>
              <p:spPr>
                <a:xfrm>
                  <a:off x="7648180" y="5294562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E78BA46-9F1F-16C7-43A8-C8E994BD3A7C}"/>
                  </a:ext>
                </a:extLst>
              </p:cNvPr>
              <p:cNvSpPr/>
              <p:nvPr/>
            </p:nvSpPr>
            <p:spPr>
              <a:xfrm>
                <a:off x="7648180" y="5031187"/>
                <a:ext cx="27432" cy="27432"/>
              </a:xfrm>
              <a:custGeom>
                <a:avLst/>
                <a:gdLst>
                  <a:gd name="connsiteX0" fmla="*/ 27432 w 27432"/>
                  <a:gd name="connsiteY0" fmla="*/ 13716 h 27432"/>
                  <a:gd name="connsiteX1" fmla="*/ 13716 w 27432"/>
                  <a:gd name="connsiteY1" fmla="*/ 27432 h 27432"/>
                  <a:gd name="connsiteX2" fmla="*/ 0 w 27432"/>
                  <a:gd name="connsiteY2" fmla="*/ 13716 h 27432"/>
                  <a:gd name="connsiteX3" fmla="*/ 13716 w 27432"/>
                  <a:gd name="connsiteY3" fmla="*/ 0 h 27432"/>
                  <a:gd name="connsiteX4" fmla="*/ 27432 w 27432"/>
                  <a:gd name="connsiteY4" fmla="*/ 1371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27432" y="13716"/>
                    </a:moveTo>
                    <a:cubicBezTo>
                      <a:pt x="27432" y="21336"/>
                      <a:pt x="21241" y="27432"/>
                      <a:pt x="13716" y="27432"/>
                    </a:cubicBezTo>
                    <a:cubicBezTo>
                      <a:pt x="6191" y="27432"/>
                      <a:pt x="0" y="21241"/>
                      <a:pt x="0" y="13716"/>
                    </a:cubicBezTo>
                    <a:cubicBezTo>
                      <a:pt x="0" y="6191"/>
                      <a:pt x="6191" y="0"/>
                      <a:pt x="13716" y="0"/>
                    </a:cubicBezTo>
                    <a:cubicBezTo>
                      <a:pt x="21241" y="0"/>
                      <a:pt x="27432" y="6096"/>
                      <a:pt x="27432" y="13716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B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5347E91-88D3-B5AA-52FF-145C520C81EF}"/>
                  </a:ext>
                </a:extLst>
              </p:cNvPr>
              <p:cNvSpPr/>
              <p:nvPr/>
            </p:nvSpPr>
            <p:spPr>
              <a:xfrm>
                <a:off x="7648180" y="5075002"/>
                <a:ext cx="27432" cy="27432"/>
              </a:xfrm>
              <a:custGeom>
                <a:avLst/>
                <a:gdLst>
                  <a:gd name="connsiteX0" fmla="*/ 27432 w 27432"/>
                  <a:gd name="connsiteY0" fmla="*/ 13716 h 27432"/>
                  <a:gd name="connsiteX1" fmla="*/ 13716 w 27432"/>
                  <a:gd name="connsiteY1" fmla="*/ 27432 h 27432"/>
                  <a:gd name="connsiteX2" fmla="*/ 0 w 27432"/>
                  <a:gd name="connsiteY2" fmla="*/ 13716 h 27432"/>
                  <a:gd name="connsiteX3" fmla="*/ 13716 w 27432"/>
                  <a:gd name="connsiteY3" fmla="*/ 0 h 27432"/>
                  <a:gd name="connsiteX4" fmla="*/ 27432 w 27432"/>
                  <a:gd name="connsiteY4" fmla="*/ 1371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27432" y="13716"/>
                    </a:moveTo>
                    <a:cubicBezTo>
                      <a:pt x="27432" y="21336"/>
                      <a:pt x="21241" y="27432"/>
                      <a:pt x="13716" y="27432"/>
                    </a:cubicBezTo>
                    <a:cubicBezTo>
                      <a:pt x="6191" y="27432"/>
                      <a:pt x="0" y="21241"/>
                      <a:pt x="0" y="13716"/>
                    </a:cubicBezTo>
                    <a:cubicBezTo>
                      <a:pt x="0" y="6191"/>
                      <a:pt x="6191" y="0"/>
                      <a:pt x="13716" y="0"/>
                    </a:cubicBezTo>
                    <a:cubicBezTo>
                      <a:pt x="21241" y="0"/>
                      <a:pt x="27432" y="6096"/>
                      <a:pt x="27432" y="13716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B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L"/>
              </a:p>
            </p:txBody>
          </p:sp>
          <p:grpSp>
            <p:nvGrpSpPr>
              <p:cNvPr id="67" name="Graphic 29">
                <a:extLst>
                  <a:ext uri="{FF2B5EF4-FFF2-40B4-BE49-F238E27FC236}">
                    <a16:creationId xmlns:a16="http://schemas.microsoft.com/office/drawing/2014/main" id="{3EC8C75C-1FBF-2FB0-457B-D90DE16293EA}"/>
                  </a:ext>
                </a:extLst>
              </p:cNvPr>
              <p:cNvGrpSpPr/>
              <p:nvPr/>
            </p:nvGrpSpPr>
            <p:grpSpPr>
              <a:xfrm>
                <a:off x="7647323" y="5193398"/>
                <a:ext cx="32384" cy="286139"/>
                <a:chOff x="7647323" y="5193398"/>
                <a:chExt cx="32384" cy="286139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84678B67-8475-D5F0-2D64-9E16C12B9578}"/>
                    </a:ext>
                  </a:extLst>
                </p:cNvPr>
                <p:cNvSpPr/>
                <p:nvPr/>
              </p:nvSpPr>
              <p:spPr>
                <a:xfrm>
                  <a:off x="7647323" y="5193398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D8B11710-C578-4B13-8DCE-639F7214F97A}"/>
                    </a:ext>
                  </a:extLst>
                </p:cNvPr>
                <p:cNvSpPr/>
                <p:nvPr/>
              </p:nvSpPr>
              <p:spPr>
                <a:xfrm>
                  <a:off x="7647323" y="5213877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3382EC8-1A12-81E0-45D5-3F300027542E}"/>
                    </a:ext>
                  </a:extLst>
                </p:cNvPr>
                <p:cNvSpPr/>
                <p:nvPr/>
              </p:nvSpPr>
              <p:spPr>
                <a:xfrm>
                  <a:off x="7647323" y="5234451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45AF41E-792F-3C3E-11AC-86FE0AD72213}"/>
                    </a:ext>
                  </a:extLst>
                </p:cNvPr>
                <p:cNvSpPr/>
                <p:nvPr/>
              </p:nvSpPr>
              <p:spPr>
                <a:xfrm>
                  <a:off x="7648180" y="5316374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6666F075-079A-7663-46FE-00138122AE3A}"/>
                    </a:ext>
                  </a:extLst>
                </p:cNvPr>
                <p:cNvSpPr/>
                <p:nvPr/>
              </p:nvSpPr>
              <p:spPr>
                <a:xfrm>
                  <a:off x="7648180" y="5336853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12D19362-D022-A33C-1172-E1B0BD7ADE6A}"/>
                    </a:ext>
                  </a:extLst>
                </p:cNvPr>
                <p:cNvSpPr/>
                <p:nvPr/>
              </p:nvSpPr>
              <p:spPr>
                <a:xfrm>
                  <a:off x="7648180" y="5357427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6A7628C-3054-4CEE-CCEC-3252A509EE80}"/>
                    </a:ext>
                  </a:extLst>
                </p:cNvPr>
                <p:cNvSpPr/>
                <p:nvPr/>
              </p:nvSpPr>
              <p:spPr>
                <a:xfrm>
                  <a:off x="7647323" y="5376529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7153B85-914A-B6D6-8819-55A662B67985}"/>
                    </a:ext>
                  </a:extLst>
                </p:cNvPr>
                <p:cNvSpPr/>
                <p:nvPr/>
              </p:nvSpPr>
              <p:spPr>
                <a:xfrm>
                  <a:off x="7647323" y="5397009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B15E1F57-1BB6-0CD3-3E12-87B536D68708}"/>
                    </a:ext>
                  </a:extLst>
                </p:cNvPr>
                <p:cNvSpPr/>
                <p:nvPr/>
              </p:nvSpPr>
              <p:spPr>
                <a:xfrm>
                  <a:off x="7647323" y="5417583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63DFD769-4077-3A03-D343-94E0EFE02D00}"/>
                    </a:ext>
                  </a:extLst>
                </p:cNvPr>
                <p:cNvSpPr/>
                <p:nvPr/>
              </p:nvSpPr>
              <p:spPr>
                <a:xfrm>
                  <a:off x="7647323" y="5428958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200A162-9A3B-0124-D0D0-3B32AD91CA77}"/>
                    </a:ext>
                  </a:extLst>
                </p:cNvPr>
                <p:cNvSpPr/>
                <p:nvPr/>
              </p:nvSpPr>
              <p:spPr>
                <a:xfrm>
                  <a:off x="7647323" y="5449438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5530631E-D260-45EE-707E-9DE323C24F2E}"/>
                    </a:ext>
                  </a:extLst>
                </p:cNvPr>
                <p:cNvSpPr/>
                <p:nvPr/>
              </p:nvSpPr>
              <p:spPr>
                <a:xfrm>
                  <a:off x="7647323" y="5470012"/>
                  <a:ext cx="31527" cy="9525"/>
                </a:xfrm>
                <a:custGeom>
                  <a:avLst/>
                  <a:gdLst>
                    <a:gd name="connsiteX0" fmla="*/ 0 w 31527"/>
                    <a:gd name="connsiteY0" fmla="*/ 0 h 9525"/>
                    <a:gd name="connsiteX1" fmla="*/ 31528 w 3152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527" h="9525">
                      <a:moveTo>
                        <a:pt x="0" y="0"/>
                      </a:moveTo>
                      <a:lnTo>
                        <a:pt x="31528" y="0"/>
                      </a:lnTo>
                    </a:path>
                  </a:pathLst>
                </a:custGeom>
                <a:ln w="9525" cap="rnd">
                  <a:solidFill>
                    <a:srgbClr val="00B05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L"/>
                </a:p>
              </p:txBody>
            </p:sp>
          </p:grp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8E6155-952A-CECC-B1DB-273F7C3EB8B9}"/>
                </a:ext>
              </a:extLst>
            </p:cNvPr>
            <p:cNvSpPr/>
            <p:nvPr/>
          </p:nvSpPr>
          <p:spPr>
            <a:xfrm>
              <a:off x="7620177" y="5004136"/>
              <a:ext cx="82200" cy="482250"/>
            </a:xfrm>
            <a:custGeom>
              <a:avLst/>
              <a:gdLst>
                <a:gd name="connsiteX0" fmla="*/ 72009 w 82200"/>
                <a:gd name="connsiteY0" fmla="*/ 0 h 482250"/>
                <a:gd name="connsiteX1" fmla="*/ 82201 w 82200"/>
                <a:gd name="connsiteY1" fmla="*/ 10192 h 482250"/>
                <a:gd name="connsiteX2" fmla="*/ 82201 w 82200"/>
                <a:gd name="connsiteY2" fmla="*/ 472059 h 482250"/>
                <a:gd name="connsiteX3" fmla="*/ 72009 w 82200"/>
                <a:gd name="connsiteY3" fmla="*/ 482251 h 482250"/>
                <a:gd name="connsiteX4" fmla="*/ 10192 w 82200"/>
                <a:gd name="connsiteY4" fmla="*/ 482251 h 482250"/>
                <a:gd name="connsiteX5" fmla="*/ 0 w 82200"/>
                <a:gd name="connsiteY5" fmla="*/ 472059 h 482250"/>
                <a:gd name="connsiteX6" fmla="*/ 0 w 82200"/>
                <a:gd name="connsiteY6" fmla="*/ 10192 h 482250"/>
                <a:gd name="connsiteX7" fmla="*/ 10192 w 82200"/>
                <a:gd name="connsiteY7" fmla="*/ 0 h 4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00" h="482250">
                  <a:moveTo>
                    <a:pt x="72009" y="0"/>
                  </a:moveTo>
                  <a:cubicBezTo>
                    <a:pt x="77638" y="0"/>
                    <a:pt x="82201" y="4563"/>
                    <a:pt x="82201" y="10192"/>
                  </a:cubicBezTo>
                  <a:lnTo>
                    <a:pt x="82201" y="472059"/>
                  </a:lnTo>
                  <a:cubicBezTo>
                    <a:pt x="82201" y="477688"/>
                    <a:pt x="77638" y="482251"/>
                    <a:pt x="72009" y="482251"/>
                  </a:cubicBezTo>
                  <a:lnTo>
                    <a:pt x="10192" y="482251"/>
                  </a:lnTo>
                  <a:cubicBezTo>
                    <a:pt x="4563" y="482251"/>
                    <a:pt x="0" y="477688"/>
                    <a:pt x="0" y="472059"/>
                  </a:cubicBezTo>
                  <a:lnTo>
                    <a:pt x="0" y="10192"/>
                  </a:lnTo>
                  <a:cubicBezTo>
                    <a:pt x="0" y="4563"/>
                    <a:pt x="4563" y="0"/>
                    <a:pt x="10192" y="0"/>
                  </a:cubicBezTo>
                  <a:close/>
                </a:path>
              </a:pathLst>
            </a:custGeom>
            <a:noFill/>
            <a:ln w="9525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L"/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353AB316-AD58-1AC5-6AB0-271BB220D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856" y="3393408"/>
            <a:ext cx="409519" cy="103584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3B189058-0CAB-BC94-93FC-90A12B2C5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879" y="3608833"/>
            <a:ext cx="759006" cy="7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>
            <a:extLst>
              <a:ext uri="{FF2B5EF4-FFF2-40B4-BE49-F238E27FC236}">
                <a16:creationId xmlns:a16="http://schemas.microsoft.com/office/drawing/2014/main" id="{3290BF89-E6B0-FBDE-1F8B-B9B3B51A4AD0}"/>
              </a:ext>
            </a:extLst>
          </p:cNvPr>
          <p:cNvSpPr txBox="1"/>
          <p:nvPr/>
        </p:nvSpPr>
        <p:spPr>
          <a:xfrm>
            <a:off x="0" y="-17748"/>
            <a:ext cx="66929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/>
              <a:t>Animation</a:t>
            </a:r>
            <a:r>
              <a:rPr lang="en-US" sz="1200"/>
              <a:t>:</a:t>
            </a:r>
          </a:p>
          <a:p>
            <a:r>
              <a:rPr lang="en-US" sz="1200"/>
              <a:t>(1) Build the servers (black)</a:t>
            </a:r>
          </a:p>
          <a:p>
            <a:r>
              <a:rPr lang="en-US" sz="1200"/>
              <a:t>(2) Add the leaves/</a:t>
            </a:r>
            <a:r>
              <a:rPr lang="en-US" sz="1200" err="1"/>
              <a:t>ToR</a:t>
            </a:r>
            <a:r>
              <a:rPr lang="en-US" sz="1200"/>
              <a:t> (green) and purple lines</a:t>
            </a:r>
          </a:p>
          <a:p>
            <a:r>
              <a:rPr lang="en-US" sz="1200"/>
              <a:t>(3) Add the spine/chassis (blue) and black lines, add more rows in the background</a:t>
            </a:r>
          </a:p>
          <a:p>
            <a:r>
              <a:rPr lang="en-US" sz="1200"/>
              <a:t>(4) Show traffic going from different servers to the Internet and back – show pop ups</a:t>
            </a:r>
          </a:p>
          <a:p>
            <a:r>
              <a:rPr lang="en-US" sz="1200"/>
              <a:t>(5) Add Clos box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FBF2729-EA44-4A2A-EA92-65E394EB49A1}"/>
              </a:ext>
            </a:extLst>
          </p:cNvPr>
          <p:cNvSpPr txBox="1"/>
          <p:nvPr/>
        </p:nvSpPr>
        <p:spPr>
          <a:xfrm>
            <a:off x="365760" y="5112726"/>
            <a:ext cx="113807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Narration</a:t>
            </a:r>
            <a:r>
              <a:rPr lang="en-US" sz="1200"/>
              <a:t>:</a:t>
            </a:r>
          </a:p>
          <a:p>
            <a:r>
              <a:rPr lang="en-US" sz="1200"/>
              <a:t>(1) This is a datacenter. It has servers with CPUs and GPUs, that </a:t>
            </a:r>
          </a:p>
          <a:p>
            <a:r>
              <a:rPr lang="en-US" sz="1200"/>
              <a:t>(2) at each rack connect to leaf, Top of Rack switches, which </a:t>
            </a:r>
            <a:endParaRPr lang="en-US"/>
          </a:p>
          <a:p>
            <a:r>
              <a:rPr lang="en-US" sz="1200"/>
              <a:t>(3) connect to a centralized, or spine, chassis-based switch – and connects to the internet </a:t>
            </a:r>
            <a:endParaRPr lang="en-US"/>
          </a:p>
          <a:p>
            <a:r>
              <a:rPr lang="en-US" sz="1200"/>
              <a:t>(4) Where most of the queries arrive from, so not a lot of back-end traffic</a:t>
            </a:r>
          </a:p>
          <a:p>
            <a:r>
              <a:rPr lang="en-US" sz="1200"/>
              <a:t>(5) This Clos architecture is the best one for datacenters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E2008-710C-78CE-42C9-71C73967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885" y="1745274"/>
            <a:ext cx="3423174" cy="1429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0A4F8-7A56-596F-8111-AF3E4C05C47F}"/>
              </a:ext>
            </a:extLst>
          </p:cNvPr>
          <p:cNvSpPr txBox="1"/>
          <p:nvPr/>
        </p:nvSpPr>
        <p:spPr>
          <a:xfrm>
            <a:off x="3263829" y="1153574"/>
            <a:ext cx="11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Internet</a:t>
            </a:r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0FAB6-5EB3-D4AD-F4AC-DB39F6E0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95" y="2030174"/>
            <a:ext cx="4929664" cy="2059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0389C-A426-9513-ED83-0F152FEC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32" y="2144474"/>
            <a:ext cx="6150153" cy="2569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E0BC8-3143-13E7-58CE-E803BB032306}"/>
              </a:ext>
            </a:extLst>
          </p:cNvPr>
          <p:cNvSpPr txBox="1"/>
          <p:nvPr/>
        </p:nvSpPr>
        <p:spPr>
          <a:xfrm>
            <a:off x="0" y="3135293"/>
            <a:ext cx="2930517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/>
              <a:t>Callouts</a:t>
            </a:r>
            <a:r>
              <a:rPr lang="en-US" sz="1400"/>
              <a:t>:</a:t>
            </a:r>
          </a:p>
          <a:p>
            <a:pPr marL="285750" indent="-285750">
              <a:buFontTx/>
              <a:buChar char="-"/>
            </a:pPr>
            <a:r>
              <a:rPr lang="en-US" sz="1400"/>
              <a:t>North-South traffic</a:t>
            </a:r>
          </a:p>
          <a:p>
            <a:pPr marL="285750" indent="-285750">
              <a:buFontTx/>
              <a:buChar char="-"/>
            </a:pPr>
            <a:r>
              <a:rPr lang="en-US" sz="1400"/>
              <a:t>Single server per job/query –</a:t>
            </a:r>
            <a:br>
              <a:rPr lang="en-US" sz="1400"/>
            </a:br>
            <a:r>
              <a:rPr lang="en-US" sz="1400"/>
              <a:t> minor back-end traffic</a:t>
            </a:r>
            <a:endParaRPr lang="en-IL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57F24-03F9-9A0C-C95B-4F6C3261691A}"/>
              </a:ext>
            </a:extLst>
          </p:cNvPr>
          <p:cNvSpPr txBox="1"/>
          <p:nvPr/>
        </p:nvSpPr>
        <p:spPr>
          <a:xfrm>
            <a:off x="1" y="2219177"/>
            <a:ext cx="141657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Clos</a:t>
            </a:r>
            <a:endParaRPr lang="en-IL" sz="3200" b="1">
              <a:solidFill>
                <a:schemeClr val="bg1"/>
              </a:solidFill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10105C98-8D04-BB57-732D-430886F35D00}"/>
              </a:ext>
            </a:extLst>
          </p:cNvPr>
          <p:cNvSpPr/>
          <p:nvPr/>
        </p:nvSpPr>
        <p:spPr>
          <a:xfrm rot="5400000">
            <a:off x="3392894" y="1643572"/>
            <a:ext cx="700444" cy="453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B34CBA-7D4E-061E-B61F-DE061C98EE53}"/>
              </a:ext>
            </a:extLst>
          </p:cNvPr>
          <p:cNvSpPr/>
          <p:nvPr/>
        </p:nvSpPr>
        <p:spPr>
          <a:xfrm rot="5400000">
            <a:off x="6092537" y="4188963"/>
            <a:ext cx="172387" cy="7495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389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1574 L 0.00182 -0.01574 C 0.00156 -0.06736 0.00169 -0.11898 0.00117 -0.17037 C 0.00104 -0.17453 -8.33333E-7 -0.1787 -0.00013 -0.18287 C -0.00065 -0.19699 -0.00052 -0.21111 -0.00078 -0.22523 C -0.00169 -0.275 -0.00091 -0.2324 -0.00208 -0.26898 C -0.00234 -0.27801 -0.00247 -0.28703 -0.0026 -0.29583 C -0.02799 -0.29514 -0.0569 -0.29467 -0.08333 -0.29259 C -0.08685 -0.29236 -0.09049 -0.29189 -0.09401 -0.29143 L -0.1375 -0.29375 C -0.14154 -0.29421 -0.14557 -0.2956 -0.14948 -0.29583 C -0.1651 -0.29676 -0.1806 -0.29676 -0.19622 -0.29699 C -0.20286 -0.30601 -0.19779 -0.29745 -0.20052 -0.32731 C -0.20117 -0.33402 -0.20221 -0.34074 -0.20312 -0.34745 C -0.20391 -0.3537 -0.20378 -0.35393 -0.2043 -0.36088 C -0.20417 -0.37546 -0.20417 -0.39004 -0.20378 -0.40463 C -0.20234 -0.45393 -0.20247 -0.40833 -0.20247 -0.43472 L -0.1987 -0.41458 L -0.20052 -0.41365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2B695225-DB38-3EF8-3CB4-DB4D0BDB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5" b="129"/>
          <a:stretch/>
        </p:blipFill>
        <p:spPr>
          <a:xfrm>
            <a:off x="678180" y="752475"/>
            <a:ext cx="10515600" cy="55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>
            <a:extLst>
              <a:ext uri="{FF2B5EF4-FFF2-40B4-BE49-F238E27FC236}">
                <a16:creationId xmlns:a16="http://schemas.microsoft.com/office/drawing/2014/main" id="{3290BF89-E6B0-FBDE-1F8B-B9B3B51A4AD0}"/>
              </a:ext>
            </a:extLst>
          </p:cNvPr>
          <p:cNvSpPr txBox="1"/>
          <p:nvPr/>
        </p:nvSpPr>
        <p:spPr>
          <a:xfrm>
            <a:off x="0" y="-37343"/>
            <a:ext cx="1189969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(1) </a:t>
            </a:r>
            <a:r>
              <a:rPr lang="en-US" sz="1200" err="1"/>
              <a:t>Transision</a:t>
            </a:r>
            <a:r>
              <a:rPr lang="en-US" sz="1200"/>
              <a:t> from traffic to the internet to (mostly) internal traffic -  Packets flow from servers to </a:t>
            </a:r>
            <a:r>
              <a:rPr lang="en-US" sz="1200" err="1"/>
              <a:t>ToR</a:t>
            </a:r>
            <a:r>
              <a:rPr lang="en-US" sz="1200"/>
              <a:t> and back to servers at the same rack</a:t>
            </a:r>
          </a:p>
          <a:p>
            <a:r>
              <a:rPr lang="en-US" sz="1200"/>
              <a:t>(2) Packet flow between racks, going from </a:t>
            </a:r>
            <a:r>
              <a:rPr lang="en-US" sz="1200" err="1"/>
              <a:t>ToR</a:t>
            </a:r>
            <a:r>
              <a:rPr lang="en-US" sz="1200"/>
              <a:t> to chassis, back to </a:t>
            </a:r>
            <a:r>
              <a:rPr lang="en-US" sz="1200" err="1"/>
              <a:t>ToR</a:t>
            </a:r>
            <a:r>
              <a:rPr lang="en-US" sz="1200"/>
              <a:t> and to the destination server (see PPT animation)</a:t>
            </a:r>
          </a:p>
          <a:p>
            <a:r>
              <a:rPr lang="en-US" sz="1200"/>
              <a:t>(3) Add the JCT gauge, with slow as good (green) and high as red) show packets delaying and dropping, and as result show processes stuck (stop sign) and JCT gauge rising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69ACD-9FE8-D3CA-72BD-B15E99FA38E1}"/>
              </a:ext>
            </a:extLst>
          </p:cNvPr>
          <p:cNvSpPr txBox="1"/>
          <p:nvPr/>
        </p:nvSpPr>
        <p:spPr>
          <a:xfrm>
            <a:off x="4055607" y="6353784"/>
            <a:ext cx="150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JCT gauge</a:t>
            </a:r>
            <a:endParaRPr lang="en-I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1AAF6-41CD-E320-D063-41B1600EFD74}"/>
              </a:ext>
            </a:extLst>
          </p:cNvPr>
          <p:cNvGrpSpPr/>
          <p:nvPr/>
        </p:nvGrpSpPr>
        <p:grpSpPr>
          <a:xfrm>
            <a:off x="4247437" y="2204345"/>
            <a:ext cx="979497" cy="204724"/>
            <a:chOff x="5024359" y="4103633"/>
            <a:chExt cx="521961" cy="223123"/>
          </a:xfrm>
          <a:solidFill>
            <a:srgbClr val="00B050"/>
          </a:solidFill>
        </p:grpSpPr>
        <p:sp>
          <p:nvSpPr>
            <p:cNvPr id="8" name="Freeform 129">
              <a:extLst>
                <a:ext uri="{FF2B5EF4-FFF2-40B4-BE49-F238E27FC236}">
                  <a16:creationId xmlns:a16="http://schemas.microsoft.com/office/drawing/2014/main" id="{A46855CA-8B6E-D98B-75C1-6CEF6F436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359" y="4103633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1">
              <a:extLst>
                <a:ext uri="{FF2B5EF4-FFF2-40B4-BE49-F238E27FC236}">
                  <a16:creationId xmlns:a16="http://schemas.microsoft.com/office/drawing/2014/main" id="{518537D0-C09C-820A-2347-D4A78E30F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924" y="4293341"/>
              <a:ext cx="401932" cy="33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6943B7D-65E5-1BAB-A63E-3B261AC19894}"/>
              </a:ext>
            </a:extLst>
          </p:cNvPr>
          <p:cNvGrpSpPr/>
          <p:nvPr/>
        </p:nvGrpSpPr>
        <p:grpSpPr>
          <a:xfrm>
            <a:off x="5308963" y="2204345"/>
            <a:ext cx="979497" cy="204724"/>
            <a:chOff x="5019206" y="4343590"/>
            <a:chExt cx="521961" cy="223123"/>
          </a:xfrm>
          <a:solidFill>
            <a:srgbClr val="00B050"/>
          </a:solidFill>
        </p:grpSpPr>
        <p:sp>
          <p:nvSpPr>
            <p:cNvPr id="185" name="Freeform 129">
              <a:extLst>
                <a:ext uri="{FF2B5EF4-FFF2-40B4-BE49-F238E27FC236}">
                  <a16:creationId xmlns:a16="http://schemas.microsoft.com/office/drawing/2014/main" id="{DEEE0A2C-A7D4-1FE8-20A5-3D3F84D61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206" y="4343590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41">
              <a:extLst>
                <a:ext uri="{FF2B5EF4-FFF2-40B4-BE49-F238E27FC236}">
                  <a16:creationId xmlns:a16="http://schemas.microsoft.com/office/drawing/2014/main" id="{F708C451-234C-1C02-4781-6192118DD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771" y="4533298"/>
              <a:ext cx="401932" cy="33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8" name="Freeform 91">
            <a:extLst>
              <a:ext uri="{FF2B5EF4-FFF2-40B4-BE49-F238E27FC236}">
                <a16:creationId xmlns:a16="http://schemas.microsoft.com/office/drawing/2014/main" id="{400810FC-C24B-9625-866F-BA57FD3BD6B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9" name="Freeform 91">
            <a:extLst>
              <a:ext uri="{FF2B5EF4-FFF2-40B4-BE49-F238E27FC236}">
                <a16:creationId xmlns:a16="http://schemas.microsoft.com/office/drawing/2014/main" id="{172FCEE6-B567-4FF6-5A3A-480CF46C1D5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0" name="Freeform 91">
            <a:extLst>
              <a:ext uri="{FF2B5EF4-FFF2-40B4-BE49-F238E27FC236}">
                <a16:creationId xmlns:a16="http://schemas.microsoft.com/office/drawing/2014/main" id="{6F3DF150-B6E6-A2CB-3122-8D4F246204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1" name="Freeform 91">
            <a:extLst>
              <a:ext uri="{FF2B5EF4-FFF2-40B4-BE49-F238E27FC236}">
                <a16:creationId xmlns:a16="http://schemas.microsoft.com/office/drawing/2014/main" id="{E6E94896-0848-C5C8-03F5-0976AF445D2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2" name="Freeform 91">
            <a:extLst>
              <a:ext uri="{FF2B5EF4-FFF2-40B4-BE49-F238E27FC236}">
                <a16:creationId xmlns:a16="http://schemas.microsoft.com/office/drawing/2014/main" id="{9B317C07-EAD3-D296-74B4-7F449806553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3" name="Freeform 91">
            <a:extLst>
              <a:ext uri="{FF2B5EF4-FFF2-40B4-BE49-F238E27FC236}">
                <a16:creationId xmlns:a16="http://schemas.microsoft.com/office/drawing/2014/main" id="{3D657151-ABA7-DFFF-844E-E88259AC6FE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4" name="Freeform 91">
            <a:extLst>
              <a:ext uri="{FF2B5EF4-FFF2-40B4-BE49-F238E27FC236}">
                <a16:creationId xmlns:a16="http://schemas.microsoft.com/office/drawing/2014/main" id="{A5B35359-6221-051B-5ED1-50E64DD47B6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5" name="Freeform 91">
            <a:extLst>
              <a:ext uri="{FF2B5EF4-FFF2-40B4-BE49-F238E27FC236}">
                <a16:creationId xmlns:a16="http://schemas.microsoft.com/office/drawing/2014/main" id="{E9B301D9-35BB-A76A-ED39-3D9F782F008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6" name="Freeform 91">
            <a:extLst>
              <a:ext uri="{FF2B5EF4-FFF2-40B4-BE49-F238E27FC236}">
                <a16:creationId xmlns:a16="http://schemas.microsoft.com/office/drawing/2014/main" id="{B20CAAA3-C364-30A1-821B-D657F12520E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Freeform 91">
            <a:extLst>
              <a:ext uri="{FF2B5EF4-FFF2-40B4-BE49-F238E27FC236}">
                <a16:creationId xmlns:a16="http://schemas.microsoft.com/office/drawing/2014/main" id="{EE772665-B6D6-4A87-04BD-9CD8426F394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8" name="Freeform 91">
            <a:extLst>
              <a:ext uri="{FF2B5EF4-FFF2-40B4-BE49-F238E27FC236}">
                <a16:creationId xmlns:a16="http://schemas.microsoft.com/office/drawing/2014/main" id="{6E23E63A-206E-3656-9E7E-4166E88FD8B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9" name="Freeform 102">
            <a:extLst>
              <a:ext uri="{FF2B5EF4-FFF2-40B4-BE49-F238E27FC236}">
                <a16:creationId xmlns:a16="http://schemas.microsoft.com/office/drawing/2014/main" id="{B3B5BB36-697F-1D3A-8504-BDDA46F4A31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0" name="Freeform 91">
            <a:extLst>
              <a:ext uri="{FF2B5EF4-FFF2-40B4-BE49-F238E27FC236}">
                <a16:creationId xmlns:a16="http://schemas.microsoft.com/office/drawing/2014/main" id="{9FBFE4BF-BE9D-AABD-218F-546420424DE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1" name="Freeform 91">
            <a:extLst>
              <a:ext uri="{FF2B5EF4-FFF2-40B4-BE49-F238E27FC236}">
                <a16:creationId xmlns:a16="http://schemas.microsoft.com/office/drawing/2014/main" id="{212D7D64-C8D1-978A-3CAC-85CE591CAE9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2" name="Freeform 91">
            <a:extLst>
              <a:ext uri="{FF2B5EF4-FFF2-40B4-BE49-F238E27FC236}">
                <a16:creationId xmlns:a16="http://schemas.microsoft.com/office/drawing/2014/main" id="{A396E495-0F76-16F0-13A1-08C8A40797B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3" name="Freeform 91">
            <a:extLst>
              <a:ext uri="{FF2B5EF4-FFF2-40B4-BE49-F238E27FC236}">
                <a16:creationId xmlns:a16="http://schemas.microsoft.com/office/drawing/2014/main" id="{C9344497-0D16-3F41-DEA7-6020197EABF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4" name="Freeform 91">
            <a:extLst>
              <a:ext uri="{FF2B5EF4-FFF2-40B4-BE49-F238E27FC236}">
                <a16:creationId xmlns:a16="http://schemas.microsoft.com/office/drawing/2014/main" id="{C0400EB4-4D5F-E201-36EA-83F51F9F01C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5" name="Freeform 91">
            <a:extLst>
              <a:ext uri="{FF2B5EF4-FFF2-40B4-BE49-F238E27FC236}">
                <a16:creationId xmlns:a16="http://schemas.microsoft.com/office/drawing/2014/main" id="{61046FB3-56AE-2CF6-6AC6-511E55F73F2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0" name="Freeform 91">
            <a:extLst>
              <a:ext uri="{FF2B5EF4-FFF2-40B4-BE49-F238E27FC236}">
                <a16:creationId xmlns:a16="http://schemas.microsoft.com/office/drawing/2014/main" id="{DBF0926D-6D07-AB39-7D77-05A83C9CDD4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1" name="Freeform 91">
            <a:extLst>
              <a:ext uri="{FF2B5EF4-FFF2-40B4-BE49-F238E27FC236}">
                <a16:creationId xmlns:a16="http://schemas.microsoft.com/office/drawing/2014/main" id="{A625A9CD-1593-AF9E-8198-380B4B4BBA2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09D0A5C-F41A-9B73-8815-637E74FA8C47}"/>
              </a:ext>
            </a:extLst>
          </p:cNvPr>
          <p:cNvGrpSpPr/>
          <p:nvPr/>
        </p:nvGrpSpPr>
        <p:grpSpPr>
          <a:xfrm>
            <a:off x="3201351" y="2189354"/>
            <a:ext cx="979497" cy="2616049"/>
            <a:chOff x="7066834" y="4559368"/>
            <a:chExt cx="521961" cy="223123"/>
          </a:xfrm>
          <a:solidFill>
            <a:srgbClr val="0070C0"/>
          </a:solidFill>
        </p:grpSpPr>
        <p:sp>
          <p:nvSpPr>
            <p:cNvPr id="236" name="Freeform 132">
              <a:extLst>
                <a:ext uri="{FF2B5EF4-FFF2-40B4-BE49-F238E27FC236}">
                  <a16:creationId xmlns:a16="http://schemas.microsoft.com/office/drawing/2014/main" id="{D6397710-DEC0-50AB-0E61-BB05F728E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6834" y="4559368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Rectangle 144">
              <a:extLst>
                <a:ext uri="{FF2B5EF4-FFF2-40B4-BE49-F238E27FC236}">
                  <a16:creationId xmlns:a16="http://schemas.microsoft.com/office/drawing/2014/main" id="{C9B35AAB-B4E0-F17C-A9F4-79BA3FC62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113" y="4738483"/>
              <a:ext cx="516682" cy="44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1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03DDF8D-6DE2-8009-2BC7-EF2F96395AE3}"/>
              </a:ext>
            </a:extLst>
          </p:cNvPr>
          <p:cNvCxnSpPr>
            <a:cxnSpLocks/>
          </p:cNvCxnSpPr>
          <p:nvPr/>
        </p:nvCxnSpPr>
        <p:spPr>
          <a:xfrm>
            <a:off x="3924583" y="2295522"/>
            <a:ext cx="146890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A3A1270-02D1-A2F9-E337-57F1747BD7F9}"/>
              </a:ext>
            </a:extLst>
          </p:cNvPr>
          <p:cNvCxnSpPr>
            <a:cxnSpLocks/>
          </p:cNvCxnSpPr>
          <p:nvPr/>
        </p:nvCxnSpPr>
        <p:spPr>
          <a:xfrm>
            <a:off x="3924583" y="2321807"/>
            <a:ext cx="51096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E267DB7-F865-DA85-158E-ECCD695F6FE8}"/>
              </a:ext>
            </a:extLst>
          </p:cNvPr>
          <p:cNvGrpSpPr/>
          <p:nvPr/>
        </p:nvGrpSpPr>
        <p:grpSpPr>
          <a:xfrm>
            <a:off x="6098731" y="2460325"/>
            <a:ext cx="95682" cy="2128739"/>
            <a:chOff x="476625" y="2463039"/>
            <a:chExt cx="95682" cy="2128739"/>
          </a:xfrm>
        </p:grpSpPr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18B302F0-A378-01DD-0181-825AC740258C}"/>
                </a:ext>
              </a:extLst>
            </p:cNvPr>
            <p:cNvCxnSpPr>
              <a:cxnSpLocks/>
            </p:cNvCxnSpPr>
            <p:nvPr/>
          </p:nvCxnSpPr>
          <p:spPr>
            <a:xfrm>
              <a:off x="519149" y="2463039"/>
              <a:ext cx="0" cy="1024018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DF71E322-F627-0447-0268-444C34E4DC9B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8" y="2463039"/>
              <a:ext cx="0" cy="788161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40132E2-F6B0-627E-D268-60F534DEFA42}"/>
                </a:ext>
              </a:extLst>
            </p:cNvPr>
            <p:cNvCxnSpPr>
              <a:cxnSpLocks/>
            </p:cNvCxnSpPr>
            <p:nvPr/>
          </p:nvCxnSpPr>
          <p:spPr>
            <a:xfrm>
              <a:off x="497887" y="2463039"/>
              <a:ext cx="0" cy="5813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C88C1F52-4685-E4B1-CCED-F14E384CAE61}"/>
                </a:ext>
              </a:extLst>
            </p:cNvPr>
            <p:cNvCxnSpPr>
              <a:cxnSpLocks/>
            </p:cNvCxnSpPr>
            <p:nvPr/>
          </p:nvCxnSpPr>
          <p:spPr>
            <a:xfrm>
              <a:off x="487256" y="2463039"/>
              <a:ext cx="0" cy="32007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6A9E838-BEAD-CC94-0822-7DD0E29CB7EC}"/>
                </a:ext>
              </a:extLst>
            </p:cNvPr>
            <p:cNvCxnSpPr>
              <a:cxnSpLocks/>
            </p:cNvCxnSpPr>
            <p:nvPr/>
          </p:nvCxnSpPr>
          <p:spPr>
            <a:xfrm>
              <a:off x="476625" y="2463039"/>
              <a:ext cx="0" cy="1241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D43717A-683F-0E5E-5BA7-DC9F1EA50582}"/>
                </a:ext>
              </a:extLst>
            </p:cNvPr>
            <p:cNvCxnSpPr>
              <a:cxnSpLocks/>
            </p:cNvCxnSpPr>
            <p:nvPr/>
          </p:nvCxnSpPr>
          <p:spPr>
            <a:xfrm>
              <a:off x="529780" y="2463039"/>
              <a:ext cx="0" cy="122609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0EB567E-B36B-262B-EE68-B1F312C98EA8}"/>
                </a:ext>
              </a:extLst>
            </p:cNvPr>
            <p:cNvCxnSpPr>
              <a:cxnSpLocks/>
            </p:cNvCxnSpPr>
            <p:nvPr/>
          </p:nvCxnSpPr>
          <p:spPr>
            <a:xfrm>
              <a:off x="540411" y="2463039"/>
              <a:ext cx="0" cy="141714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312A4BA7-99D5-CAD5-CE33-9E4E1218CABE}"/>
                </a:ext>
              </a:extLst>
            </p:cNvPr>
            <p:cNvCxnSpPr>
              <a:cxnSpLocks/>
            </p:cNvCxnSpPr>
            <p:nvPr/>
          </p:nvCxnSpPr>
          <p:spPr>
            <a:xfrm>
              <a:off x="551042" y="2465905"/>
              <a:ext cx="0" cy="168472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74AB04F-1674-679D-36D7-E9C11F868C09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3" y="2463039"/>
              <a:ext cx="0" cy="1897884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78E38BF-16AA-EA23-1817-FCF54472B6C5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7" y="2463039"/>
              <a:ext cx="0" cy="2128739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E68E9C7-4392-D7D5-9682-916B23519430}"/>
              </a:ext>
            </a:extLst>
          </p:cNvPr>
          <p:cNvGrpSpPr/>
          <p:nvPr/>
        </p:nvGrpSpPr>
        <p:grpSpPr>
          <a:xfrm>
            <a:off x="5043232" y="2460325"/>
            <a:ext cx="95682" cy="2128739"/>
            <a:chOff x="476625" y="2463039"/>
            <a:chExt cx="95682" cy="2128739"/>
          </a:xfrm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C19C8840-7E10-8911-A7D5-938C0CE182EB}"/>
                </a:ext>
              </a:extLst>
            </p:cNvPr>
            <p:cNvCxnSpPr>
              <a:cxnSpLocks/>
            </p:cNvCxnSpPr>
            <p:nvPr/>
          </p:nvCxnSpPr>
          <p:spPr>
            <a:xfrm>
              <a:off x="519149" y="2463039"/>
              <a:ext cx="0" cy="1024018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DE606437-7B1D-ED18-014F-E96D8BA59180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8" y="2463039"/>
              <a:ext cx="0" cy="788161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49ADBB0-D748-85CD-97E1-504D02562F6F}"/>
                </a:ext>
              </a:extLst>
            </p:cNvPr>
            <p:cNvCxnSpPr>
              <a:cxnSpLocks/>
            </p:cNvCxnSpPr>
            <p:nvPr/>
          </p:nvCxnSpPr>
          <p:spPr>
            <a:xfrm>
              <a:off x="497887" y="2463039"/>
              <a:ext cx="0" cy="5813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585F627-E3C8-16BC-58B9-2923BED9799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56" y="2463039"/>
              <a:ext cx="0" cy="32007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D5876E4-A902-40C8-FB5E-38F17E113B97}"/>
                </a:ext>
              </a:extLst>
            </p:cNvPr>
            <p:cNvCxnSpPr>
              <a:cxnSpLocks/>
            </p:cNvCxnSpPr>
            <p:nvPr/>
          </p:nvCxnSpPr>
          <p:spPr>
            <a:xfrm>
              <a:off x="476625" y="2463039"/>
              <a:ext cx="0" cy="1241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B4566E5-D8EE-F9A8-FBCC-C1791AE683C0}"/>
                </a:ext>
              </a:extLst>
            </p:cNvPr>
            <p:cNvCxnSpPr>
              <a:cxnSpLocks/>
            </p:cNvCxnSpPr>
            <p:nvPr/>
          </p:nvCxnSpPr>
          <p:spPr>
            <a:xfrm>
              <a:off x="529780" y="2463039"/>
              <a:ext cx="0" cy="122609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E89CFA3-9D80-A578-5BFD-D3BBA8A830BB}"/>
                </a:ext>
              </a:extLst>
            </p:cNvPr>
            <p:cNvCxnSpPr>
              <a:cxnSpLocks/>
            </p:cNvCxnSpPr>
            <p:nvPr/>
          </p:nvCxnSpPr>
          <p:spPr>
            <a:xfrm>
              <a:off x="540411" y="2463039"/>
              <a:ext cx="0" cy="141714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715BFDD-8623-80A2-1284-B68DC2949DB9}"/>
                </a:ext>
              </a:extLst>
            </p:cNvPr>
            <p:cNvCxnSpPr>
              <a:cxnSpLocks/>
            </p:cNvCxnSpPr>
            <p:nvPr/>
          </p:nvCxnSpPr>
          <p:spPr>
            <a:xfrm>
              <a:off x="551042" y="2465905"/>
              <a:ext cx="0" cy="168472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550D920-70ED-BDE9-DF5D-ECDB8562D287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3" y="2463039"/>
              <a:ext cx="0" cy="1897884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33E2113-A9EB-A0FD-A270-3067918F3976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7" y="2463039"/>
              <a:ext cx="0" cy="2128739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6DB97B-8B36-1D2F-0BA6-31984D509D0D}"/>
              </a:ext>
            </a:extLst>
          </p:cNvPr>
          <p:cNvSpPr/>
          <p:nvPr/>
        </p:nvSpPr>
        <p:spPr>
          <a:xfrm rot="5400000">
            <a:off x="6092537" y="4188963"/>
            <a:ext cx="172387" cy="7495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97E9E-DDAF-B4C3-C629-13B0D83B98C2}"/>
              </a:ext>
            </a:extLst>
          </p:cNvPr>
          <p:cNvSpPr txBox="1"/>
          <p:nvPr/>
        </p:nvSpPr>
        <p:spPr>
          <a:xfrm>
            <a:off x="0" y="4910939"/>
            <a:ext cx="121920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(1) But when it comes to AI clusters, which run compute workloads in parallel on multiple GPUs, those servers need back-end communication, east-west, with other servers in the same rack, and </a:t>
            </a:r>
            <a:endParaRPr lang="en-US"/>
          </a:p>
          <a:p>
            <a:r>
              <a:rPr lang="en-US" sz="1200"/>
              <a:t>(2) in other racks, with different networking requirements. </a:t>
            </a:r>
            <a:endParaRPr lang="en-US"/>
          </a:p>
          <a:p>
            <a:r>
              <a:rPr lang="en-US" sz="1200"/>
              <a:t>(3) High bandwidth, no jitter, lossless and universal connectivity are a must as packet loss or jitter severely degrades GPU utilization, and drops </a:t>
            </a:r>
            <a:endParaRPr lang="en-US"/>
          </a:p>
          <a:p>
            <a:r>
              <a:rPr lang="en-US" sz="1200"/>
              <a:t>(4) Job Completion Time, or JCT. By nature, the non-scheduled 3-hop, or higher, Ethernet Clos architecture </a:t>
            </a:r>
            <a:endParaRPr lang="en-US"/>
          </a:p>
          <a:p>
            <a:r>
              <a:rPr lang="en-US" sz="1200"/>
              <a:t>(5) is not predictable, nor is it lossless - thus not suitable for AI networking</a:t>
            </a:r>
            <a:endParaRPr lang="en-US"/>
          </a:p>
          <a:p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D9388-BC7F-8FBA-82CF-30BAA2C1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534" y="1500405"/>
            <a:ext cx="3423174" cy="1429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0E363-7762-657F-CB15-D5F9416D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10" y="2227665"/>
            <a:ext cx="3959624" cy="1654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6D0498-93B2-F660-1AFA-E826FB9D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026" y="5952222"/>
            <a:ext cx="1172455" cy="1172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5ABC2C-0E73-5EF1-E552-20603F18F708}"/>
              </a:ext>
            </a:extLst>
          </p:cNvPr>
          <p:cNvSpPr txBox="1"/>
          <p:nvPr/>
        </p:nvSpPr>
        <p:spPr>
          <a:xfrm>
            <a:off x="0" y="3135293"/>
            <a:ext cx="2930517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/>
              <a:t>Callouts</a:t>
            </a:r>
            <a:r>
              <a:rPr lang="en-US" sz="1400"/>
              <a:t>:</a:t>
            </a:r>
          </a:p>
          <a:p>
            <a:pPr marL="285750" indent="-285750">
              <a:buFontTx/>
              <a:buChar char="-"/>
            </a:pPr>
            <a:r>
              <a:rPr lang="en-US" sz="1400"/>
              <a:t>East-west traffic</a:t>
            </a:r>
          </a:p>
          <a:p>
            <a:pPr marL="285750" indent="-285750">
              <a:buFontTx/>
              <a:buChar char="-"/>
            </a:pPr>
            <a:r>
              <a:rPr lang="en-US" sz="1400"/>
              <a:t>Multiple servers per job</a:t>
            </a:r>
          </a:p>
          <a:p>
            <a:pPr marL="285750" indent="-285750">
              <a:buFontTx/>
              <a:buChar char="-"/>
            </a:pPr>
            <a:r>
              <a:rPr lang="en-US" sz="1400"/>
              <a:t>Mix and match processing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A45D6-ED1B-CE9E-8B97-F19BEEB41483}"/>
              </a:ext>
            </a:extLst>
          </p:cNvPr>
          <p:cNvSpPr txBox="1"/>
          <p:nvPr/>
        </p:nvSpPr>
        <p:spPr>
          <a:xfrm>
            <a:off x="1" y="1266677"/>
            <a:ext cx="1416570" cy="95410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trike="sngStrike">
                <a:solidFill>
                  <a:schemeClr val="bg1"/>
                </a:solidFill>
              </a:rPr>
              <a:t>Clos</a:t>
            </a:r>
          </a:p>
          <a:p>
            <a:r>
              <a:rPr lang="en-US" sz="1200" b="1">
                <a:solidFill>
                  <a:schemeClr val="bg1"/>
                </a:solidFill>
              </a:rPr>
              <a:t>Not predictable</a:t>
            </a:r>
          </a:p>
          <a:p>
            <a:r>
              <a:rPr lang="en-US" sz="1200" b="1">
                <a:solidFill>
                  <a:schemeClr val="bg1"/>
                </a:solidFill>
              </a:rPr>
              <a:t>Not lossless</a:t>
            </a:r>
            <a:endParaRPr lang="en-IL" sz="1200" b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A2FF0-0024-C4F1-3D4C-5E5291101991}"/>
              </a:ext>
            </a:extLst>
          </p:cNvPr>
          <p:cNvSpPr txBox="1"/>
          <p:nvPr/>
        </p:nvSpPr>
        <p:spPr>
          <a:xfrm>
            <a:off x="3263829" y="1153574"/>
            <a:ext cx="11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Internet</a:t>
            </a:r>
            <a:endParaRPr lang="en-IL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77A6E562-DBB9-0DC3-4EFE-FE4C9CEE6FF6}"/>
              </a:ext>
            </a:extLst>
          </p:cNvPr>
          <p:cNvSpPr/>
          <p:nvPr/>
        </p:nvSpPr>
        <p:spPr>
          <a:xfrm rot="5400000">
            <a:off x="3392894" y="1643572"/>
            <a:ext cx="700444" cy="453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149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481 L -0.00104 -0.01481 C -0.00143 -0.03287 -0.00156 -0.05069 -0.00221 -0.06851 C -0.00234 -0.07361 -0.00312 -0.0787 -0.00338 -0.08379 C -0.00378 -0.08865 -0.00404 -0.09328 -0.0043 -0.09814 C -0.00508 -0.11736 -0.00404 -0.1037 -0.00547 -0.11921 C -0.00508 -0.12847 -0.00495 -0.1375 -0.0043 -0.14676 C -0.00404 -0.14953 -0.00338 -0.15208 -0.00299 -0.15463 C -0.00104 -0.16967 -0.00547 -0.14259 -0.00104 -0.16689 C -0.00013 -0.17176 0.00078 -0.17662 0.00143 -0.18148 C 0.00182 -0.18426 0.00247 -0.19305 0.00274 -0.19676 C 0.00247 -0.20694 0.00247 -0.21689 0.00221 -0.22708 C 0.00221 -0.22847 0.00195 -0.23009 0.00182 -0.23148 C 0.00104 -0.24282 0.00195 -0.2331 0.00104 -0.24375 C 0.00091 -0.24514 0.00078 -0.24676 0.00065 -0.24814 C -0.00026 -0.26018 0.00065 -0.2493 -0.00013 -0.25972 C -0.00026 -0.26111 -0.00039 -0.26273 -0.00065 -0.26412 C -0.00078 -0.26574 -0.00117 -0.26736 -0.00143 -0.26921 C -0.00169 -0.2706 -0.00182 -0.27199 -0.00221 -0.27338 C -0.00364 -0.2787 -0.00443 -0.27939 -0.00625 -0.28356 C -0.00716 -0.28541 -0.00794 -0.28796 -0.00911 -0.28935 C -0.01224 -0.29305 -0.01575 -0.29398 -0.0194 -0.29514 C -0.0207 -0.2956 -0.022 -0.29583 -0.02344 -0.29583 L -0.08659 -0.29652 L -0.11471 -0.29583 C -0.14909 -0.29514 -0.13555 -0.29629 -0.15338 -0.29444 C -0.15768 -0.29351 -0.16185 -0.29305 -0.16601 -0.29166 L -0.17383 -0.28865 C -0.17513 -0.28819 -0.17656 -0.28796 -0.17786 -0.28726 C -0.18125 -0.28541 -0.17982 -0.28611 -0.18229 -0.28495 C -0.18164 -0.28379 -0.18112 -0.2824 -0.18034 -0.28148 C -0.1776 -0.27777 -0.17604 -0.27777 -0.17253 -0.27639 C -0.16693 -0.27407 -0.16875 -0.27453 -0.16445 -0.27338 L -0.15586 -0.27569 C -0.15482 -0.27592 -0.15364 -0.27615 -0.1526 -0.27639 C -0.14935 -0.27685 -0.14609 -0.27731 -0.14284 -0.27777 C -0.13919 -0.27708 -0.13542 -0.27685 -0.13177 -0.27569 C -0.1263 -0.27384 -0.12096 -0.27083 -0.11549 -0.26921 C -0.10794 -0.26666 -0.11094 -0.26782 -0.10651 -0.2662 C -0.1056 -0.26504 -0.10469 -0.26365 -0.10364 -0.2625 C -0.10364 -0.2625 -0.10091 -0.25972 -0.10039 -0.25902 C -0.09948 -0.2574 -0.09753 -0.25393 -0.09753 -0.25393 C -0.09726 -0.25277 -0.09713 -0.25139 -0.09674 -0.25023 C -0.09622 -0.24861 -0.09544 -0.24629 -0.09479 -0.24444 C -0.08971 -0.20902 -0.09349 -0.16551 -0.09349 -0.13379 " pathEditMode="relative" ptsTypes="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>
            <a:extLst>
              <a:ext uri="{FF2B5EF4-FFF2-40B4-BE49-F238E27FC236}">
                <a16:creationId xmlns:a16="http://schemas.microsoft.com/office/drawing/2014/main" id="{3290BF89-E6B0-FBDE-1F8B-B9B3B51A4AD0}"/>
              </a:ext>
            </a:extLst>
          </p:cNvPr>
          <p:cNvSpPr txBox="1"/>
          <p:nvPr/>
        </p:nvSpPr>
        <p:spPr>
          <a:xfrm>
            <a:off x="0" y="-37343"/>
            <a:ext cx="1189969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69ACD-9FE8-D3CA-72BD-B15E99FA38E1}"/>
              </a:ext>
            </a:extLst>
          </p:cNvPr>
          <p:cNvSpPr txBox="1"/>
          <p:nvPr/>
        </p:nvSpPr>
        <p:spPr>
          <a:xfrm>
            <a:off x="4055607" y="6353784"/>
            <a:ext cx="150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JCT gauge</a:t>
            </a:r>
            <a:endParaRPr lang="en-I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1AAF6-41CD-E320-D063-41B1600EFD74}"/>
              </a:ext>
            </a:extLst>
          </p:cNvPr>
          <p:cNvGrpSpPr/>
          <p:nvPr/>
        </p:nvGrpSpPr>
        <p:grpSpPr>
          <a:xfrm>
            <a:off x="4247437" y="2204345"/>
            <a:ext cx="979497" cy="204724"/>
            <a:chOff x="5024359" y="4103633"/>
            <a:chExt cx="521961" cy="223123"/>
          </a:xfrm>
          <a:solidFill>
            <a:srgbClr val="00B050"/>
          </a:solidFill>
        </p:grpSpPr>
        <p:sp>
          <p:nvSpPr>
            <p:cNvPr id="8" name="Freeform 129">
              <a:extLst>
                <a:ext uri="{FF2B5EF4-FFF2-40B4-BE49-F238E27FC236}">
                  <a16:creationId xmlns:a16="http://schemas.microsoft.com/office/drawing/2014/main" id="{A46855CA-8B6E-D98B-75C1-6CEF6F436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359" y="4103633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1">
              <a:extLst>
                <a:ext uri="{FF2B5EF4-FFF2-40B4-BE49-F238E27FC236}">
                  <a16:creationId xmlns:a16="http://schemas.microsoft.com/office/drawing/2014/main" id="{518537D0-C09C-820A-2347-D4A78E30F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924" y="4293341"/>
              <a:ext cx="401932" cy="33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6943B7D-65E5-1BAB-A63E-3B261AC19894}"/>
              </a:ext>
            </a:extLst>
          </p:cNvPr>
          <p:cNvGrpSpPr/>
          <p:nvPr/>
        </p:nvGrpSpPr>
        <p:grpSpPr>
          <a:xfrm>
            <a:off x="5308963" y="2204345"/>
            <a:ext cx="979497" cy="204724"/>
            <a:chOff x="5019206" y="4343590"/>
            <a:chExt cx="521961" cy="223123"/>
          </a:xfrm>
          <a:solidFill>
            <a:srgbClr val="00B050"/>
          </a:solidFill>
        </p:grpSpPr>
        <p:sp>
          <p:nvSpPr>
            <p:cNvPr id="185" name="Freeform 129">
              <a:extLst>
                <a:ext uri="{FF2B5EF4-FFF2-40B4-BE49-F238E27FC236}">
                  <a16:creationId xmlns:a16="http://schemas.microsoft.com/office/drawing/2014/main" id="{DEEE0A2C-A7D4-1FE8-20A5-3D3F84D61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206" y="4343590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41">
              <a:extLst>
                <a:ext uri="{FF2B5EF4-FFF2-40B4-BE49-F238E27FC236}">
                  <a16:creationId xmlns:a16="http://schemas.microsoft.com/office/drawing/2014/main" id="{F708C451-234C-1C02-4781-6192118DD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771" y="4533298"/>
              <a:ext cx="401932" cy="33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8" name="Freeform 91">
            <a:extLst>
              <a:ext uri="{FF2B5EF4-FFF2-40B4-BE49-F238E27FC236}">
                <a16:creationId xmlns:a16="http://schemas.microsoft.com/office/drawing/2014/main" id="{400810FC-C24B-9625-866F-BA57FD3BD6B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9" name="Freeform 91">
            <a:extLst>
              <a:ext uri="{FF2B5EF4-FFF2-40B4-BE49-F238E27FC236}">
                <a16:creationId xmlns:a16="http://schemas.microsoft.com/office/drawing/2014/main" id="{172FCEE6-B567-4FF6-5A3A-480CF46C1D5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0" name="Freeform 91">
            <a:extLst>
              <a:ext uri="{FF2B5EF4-FFF2-40B4-BE49-F238E27FC236}">
                <a16:creationId xmlns:a16="http://schemas.microsoft.com/office/drawing/2014/main" id="{6F3DF150-B6E6-A2CB-3122-8D4F246204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1" name="Freeform 91">
            <a:extLst>
              <a:ext uri="{FF2B5EF4-FFF2-40B4-BE49-F238E27FC236}">
                <a16:creationId xmlns:a16="http://schemas.microsoft.com/office/drawing/2014/main" id="{E6E94896-0848-C5C8-03F5-0976AF445D2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2" name="Freeform 91">
            <a:extLst>
              <a:ext uri="{FF2B5EF4-FFF2-40B4-BE49-F238E27FC236}">
                <a16:creationId xmlns:a16="http://schemas.microsoft.com/office/drawing/2014/main" id="{9B317C07-EAD3-D296-74B4-7F449806553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3" name="Freeform 91">
            <a:extLst>
              <a:ext uri="{FF2B5EF4-FFF2-40B4-BE49-F238E27FC236}">
                <a16:creationId xmlns:a16="http://schemas.microsoft.com/office/drawing/2014/main" id="{3D657151-ABA7-DFFF-844E-E88259AC6FE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4" name="Freeform 91">
            <a:extLst>
              <a:ext uri="{FF2B5EF4-FFF2-40B4-BE49-F238E27FC236}">
                <a16:creationId xmlns:a16="http://schemas.microsoft.com/office/drawing/2014/main" id="{A5B35359-6221-051B-5ED1-50E64DD47B6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5" name="Freeform 91">
            <a:extLst>
              <a:ext uri="{FF2B5EF4-FFF2-40B4-BE49-F238E27FC236}">
                <a16:creationId xmlns:a16="http://schemas.microsoft.com/office/drawing/2014/main" id="{E9B301D9-35BB-A76A-ED39-3D9F782F008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6" name="Freeform 91">
            <a:extLst>
              <a:ext uri="{FF2B5EF4-FFF2-40B4-BE49-F238E27FC236}">
                <a16:creationId xmlns:a16="http://schemas.microsoft.com/office/drawing/2014/main" id="{B20CAAA3-C364-30A1-821B-D657F12520E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Freeform 91">
            <a:extLst>
              <a:ext uri="{FF2B5EF4-FFF2-40B4-BE49-F238E27FC236}">
                <a16:creationId xmlns:a16="http://schemas.microsoft.com/office/drawing/2014/main" id="{EE772665-B6D6-4A87-04BD-9CD8426F394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8" name="Freeform 91">
            <a:extLst>
              <a:ext uri="{FF2B5EF4-FFF2-40B4-BE49-F238E27FC236}">
                <a16:creationId xmlns:a16="http://schemas.microsoft.com/office/drawing/2014/main" id="{6E23E63A-206E-3656-9E7E-4166E88FD8B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9" name="Freeform 102">
            <a:extLst>
              <a:ext uri="{FF2B5EF4-FFF2-40B4-BE49-F238E27FC236}">
                <a16:creationId xmlns:a16="http://schemas.microsoft.com/office/drawing/2014/main" id="{B3B5BB36-697F-1D3A-8504-BDDA46F4A31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0" name="Freeform 91">
            <a:extLst>
              <a:ext uri="{FF2B5EF4-FFF2-40B4-BE49-F238E27FC236}">
                <a16:creationId xmlns:a16="http://schemas.microsoft.com/office/drawing/2014/main" id="{9FBFE4BF-BE9D-AABD-218F-546420424DE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1" name="Freeform 91">
            <a:extLst>
              <a:ext uri="{FF2B5EF4-FFF2-40B4-BE49-F238E27FC236}">
                <a16:creationId xmlns:a16="http://schemas.microsoft.com/office/drawing/2014/main" id="{212D7D64-C8D1-978A-3CAC-85CE591CAE9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2" name="Freeform 91">
            <a:extLst>
              <a:ext uri="{FF2B5EF4-FFF2-40B4-BE49-F238E27FC236}">
                <a16:creationId xmlns:a16="http://schemas.microsoft.com/office/drawing/2014/main" id="{A396E495-0F76-16F0-13A1-08C8A40797B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3" name="Freeform 91">
            <a:extLst>
              <a:ext uri="{FF2B5EF4-FFF2-40B4-BE49-F238E27FC236}">
                <a16:creationId xmlns:a16="http://schemas.microsoft.com/office/drawing/2014/main" id="{C9344497-0D16-3F41-DEA7-6020197EABF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4" name="Freeform 91">
            <a:extLst>
              <a:ext uri="{FF2B5EF4-FFF2-40B4-BE49-F238E27FC236}">
                <a16:creationId xmlns:a16="http://schemas.microsoft.com/office/drawing/2014/main" id="{C0400EB4-4D5F-E201-36EA-83F51F9F01C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5" name="Freeform 91">
            <a:extLst>
              <a:ext uri="{FF2B5EF4-FFF2-40B4-BE49-F238E27FC236}">
                <a16:creationId xmlns:a16="http://schemas.microsoft.com/office/drawing/2014/main" id="{61046FB3-56AE-2CF6-6AC6-511E55F73F2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0" name="Freeform 91">
            <a:extLst>
              <a:ext uri="{FF2B5EF4-FFF2-40B4-BE49-F238E27FC236}">
                <a16:creationId xmlns:a16="http://schemas.microsoft.com/office/drawing/2014/main" id="{DBF0926D-6D07-AB39-7D77-05A83C9CDD4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686378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1" name="Freeform 91">
            <a:extLst>
              <a:ext uri="{FF2B5EF4-FFF2-40B4-BE49-F238E27FC236}">
                <a16:creationId xmlns:a16="http://schemas.microsoft.com/office/drawing/2014/main" id="{A625A9CD-1593-AF9E-8198-380B4B4BBA2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628789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09D0A5C-F41A-9B73-8815-637E74FA8C47}"/>
              </a:ext>
            </a:extLst>
          </p:cNvPr>
          <p:cNvGrpSpPr/>
          <p:nvPr/>
        </p:nvGrpSpPr>
        <p:grpSpPr>
          <a:xfrm>
            <a:off x="3201351" y="2189354"/>
            <a:ext cx="979497" cy="2616049"/>
            <a:chOff x="7066834" y="4559368"/>
            <a:chExt cx="521961" cy="223123"/>
          </a:xfrm>
          <a:solidFill>
            <a:srgbClr val="0070C0"/>
          </a:solidFill>
        </p:grpSpPr>
        <p:sp>
          <p:nvSpPr>
            <p:cNvPr id="236" name="Freeform 132">
              <a:extLst>
                <a:ext uri="{FF2B5EF4-FFF2-40B4-BE49-F238E27FC236}">
                  <a16:creationId xmlns:a16="http://schemas.microsoft.com/office/drawing/2014/main" id="{D6397710-DEC0-50AB-0E61-BB05F728E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6834" y="4559368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Rectangle 144">
              <a:extLst>
                <a:ext uri="{FF2B5EF4-FFF2-40B4-BE49-F238E27FC236}">
                  <a16:creationId xmlns:a16="http://schemas.microsoft.com/office/drawing/2014/main" id="{C9B35AAB-B4E0-F17C-A9F4-79BA3FC62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113" y="4738483"/>
              <a:ext cx="516682" cy="44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1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E03DDF8D-6DE2-8009-2BC7-EF2F96395AE3}"/>
              </a:ext>
            </a:extLst>
          </p:cNvPr>
          <p:cNvCxnSpPr>
            <a:cxnSpLocks/>
          </p:cNvCxnSpPr>
          <p:nvPr/>
        </p:nvCxnSpPr>
        <p:spPr>
          <a:xfrm>
            <a:off x="3924583" y="2295522"/>
            <a:ext cx="146890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A3A1270-02D1-A2F9-E337-57F1747BD7F9}"/>
              </a:ext>
            </a:extLst>
          </p:cNvPr>
          <p:cNvCxnSpPr>
            <a:cxnSpLocks/>
          </p:cNvCxnSpPr>
          <p:nvPr/>
        </p:nvCxnSpPr>
        <p:spPr>
          <a:xfrm>
            <a:off x="3924583" y="2321807"/>
            <a:ext cx="51096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E267DB7-F865-DA85-158E-ECCD695F6FE8}"/>
              </a:ext>
            </a:extLst>
          </p:cNvPr>
          <p:cNvGrpSpPr/>
          <p:nvPr/>
        </p:nvGrpSpPr>
        <p:grpSpPr>
          <a:xfrm>
            <a:off x="6098731" y="2460325"/>
            <a:ext cx="95682" cy="2128739"/>
            <a:chOff x="476625" y="2463039"/>
            <a:chExt cx="95682" cy="2128739"/>
          </a:xfrm>
        </p:grpSpPr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18B302F0-A378-01DD-0181-825AC740258C}"/>
                </a:ext>
              </a:extLst>
            </p:cNvPr>
            <p:cNvCxnSpPr>
              <a:cxnSpLocks/>
            </p:cNvCxnSpPr>
            <p:nvPr/>
          </p:nvCxnSpPr>
          <p:spPr>
            <a:xfrm>
              <a:off x="519149" y="2463039"/>
              <a:ext cx="0" cy="1024018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DF71E322-F627-0447-0268-444C34E4DC9B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8" y="2463039"/>
              <a:ext cx="0" cy="788161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40132E2-F6B0-627E-D268-60F534DEFA42}"/>
                </a:ext>
              </a:extLst>
            </p:cNvPr>
            <p:cNvCxnSpPr>
              <a:cxnSpLocks/>
            </p:cNvCxnSpPr>
            <p:nvPr/>
          </p:nvCxnSpPr>
          <p:spPr>
            <a:xfrm>
              <a:off x="497887" y="2463039"/>
              <a:ext cx="0" cy="5813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C88C1F52-4685-E4B1-CCED-F14E384CAE61}"/>
                </a:ext>
              </a:extLst>
            </p:cNvPr>
            <p:cNvCxnSpPr>
              <a:cxnSpLocks/>
            </p:cNvCxnSpPr>
            <p:nvPr/>
          </p:nvCxnSpPr>
          <p:spPr>
            <a:xfrm>
              <a:off x="487256" y="2463039"/>
              <a:ext cx="0" cy="32007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6A9E838-BEAD-CC94-0822-7DD0E29CB7EC}"/>
                </a:ext>
              </a:extLst>
            </p:cNvPr>
            <p:cNvCxnSpPr>
              <a:cxnSpLocks/>
            </p:cNvCxnSpPr>
            <p:nvPr/>
          </p:nvCxnSpPr>
          <p:spPr>
            <a:xfrm>
              <a:off x="476625" y="2463039"/>
              <a:ext cx="0" cy="1241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D43717A-683F-0E5E-5BA7-DC9F1EA50582}"/>
                </a:ext>
              </a:extLst>
            </p:cNvPr>
            <p:cNvCxnSpPr>
              <a:cxnSpLocks/>
            </p:cNvCxnSpPr>
            <p:nvPr/>
          </p:nvCxnSpPr>
          <p:spPr>
            <a:xfrm>
              <a:off x="529780" y="2463039"/>
              <a:ext cx="0" cy="122609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0EB567E-B36B-262B-EE68-B1F312C98EA8}"/>
                </a:ext>
              </a:extLst>
            </p:cNvPr>
            <p:cNvCxnSpPr>
              <a:cxnSpLocks/>
            </p:cNvCxnSpPr>
            <p:nvPr/>
          </p:nvCxnSpPr>
          <p:spPr>
            <a:xfrm>
              <a:off x="540411" y="2463039"/>
              <a:ext cx="0" cy="141714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312A4BA7-99D5-CAD5-CE33-9E4E1218CABE}"/>
                </a:ext>
              </a:extLst>
            </p:cNvPr>
            <p:cNvCxnSpPr>
              <a:cxnSpLocks/>
            </p:cNvCxnSpPr>
            <p:nvPr/>
          </p:nvCxnSpPr>
          <p:spPr>
            <a:xfrm>
              <a:off x="551042" y="2465905"/>
              <a:ext cx="0" cy="168472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74AB04F-1674-679D-36D7-E9C11F868C09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3" y="2463039"/>
              <a:ext cx="0" cy="1897884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78E38BF-16AA-EA23-1817-FCF54472B6C5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7" y="2463039"/>
              <a:ext cx="0" cy="2128739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E68E9C7-4392-D7D5-9682-916B23519430}"/>
              </a:ext>
            </a:extLst>
          </p:cNvPr>
          <p:cNvGrpSpPr/>
          <p:nvPr/>
        </p:nvGrpSpPr>
        <p:grpSpPr>
          <a:xfrm>
            <a:off x="5043232" y="2460325"/>
            <a:ext cx="95682" cy="2128739"/>
            <a:chOff x="476625" y="2463039"/>
            <a:chExt cx="95682" cy="2128739"/>
          </a:xfrm>
        </p:grpSpPr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C19C8840-7E10-8911-A7D5-938C0CE182EB}"/>
                </a:ext>
              </a:extLst>
            </p:cNvPr>
            <p:cNvCxnSpPr>
              <a:cxnSpLocks/>
            </p:cNvCxnSpPr>
            <p:nvPr/>
          </p:nvCxnSpPr>
          <p:spPr>
            <a:xfrm>
              <a:off x="519149" y="2463039"/>
              <a:ext cx="0" cy="1024018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DE606437-7B1D-ED18-014F-E96D8BA59180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8" y="2463039"/>
              <a:ext cx="0" cy="788161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49ADBB0-D748-85CD-97E1-504D02562F6F}"/>
                </a:ext>
              </a:extLst>
            </p:cNvPr>
            <p:cNvCxnSpPr>
              <a:cxnSpLocks/>
            </p:cNvCxnSpPr>
            <p:nvPr/>
          </p:nvCxnSpPr>
          <p:spPr>
            <a:xfrm>
              <a:off x="497887" y="2463039"/>
              <a:ext cx="0" cy="5813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585F627-E3C8-16BC-58B9-2923BED9799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56" y="2463039"/>
              <a:ext cx="0" cy="32007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D5876E4-A902-40C8-FB5E-38F17E113B97}"/>
                </a:ext>
              </a:extLst>
            </p:cNvPr>
            <p:cNvCxnSpPr>
              <a:cxnSpLocks/>
            </p:cNvCxnSpPr>
            <p:nvPr/>
          </p:nvCxnSpPr>
          <p:spPr>
            <a:xfrm>
              <a:off x="476625" y="2463039"/>
              <a:ext cx="0" cy="12413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B4566E5-D8EE-F9A8-FBCC-C1791AE683C0}"/>
                </a:ext>
              </a:extLst>
            </p:cNvPr>
            <p:cNvCxnSpPr>
              <a:cxnSpLocks/>
            </p:cNvCxnSpPr>
            <p:nvPr/>
          </p:nvCxnSpPr>
          <p:spPr>
            <a:xfrm>
              <a:off x="529780" y="2463039"/>
              <a:ext cx="0" cy="1226092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E89CFA3-9D80-A578-5BFD-D3BBA8A830BB}"/>
                </a:ext>
              </a:extLst>
            </p:cNvPr>
            <p:cNvCxnSpPr>
              <a:cxnSpLocks/>
            </p:cNvCxnSpPr>
            <p:nvPr/>
          </p:nvCxnSpPr>
          <p:spPr>
            <a:xfrm>
              <a:off x="540411" y="2463039"/>
              <a:ext cx="0" cy="141714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715BFDD-8623-80A2-1284-B68DC2949DB9}"/>
                </a:ext>
              </a:extLst>
            </p:cNvPr>
            <p:cNvCxnSpPr>
              <a:cxnSpLocks/>
            </p:cNvCxnSpPr>
            <p:nvPr/>
          </p:nvCxnSpPr>
          <p:spPr>
            <a:xfrm>
              <a:off x="551042" y="2465905"/>
              <a:ext cx="0" cy="1684725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550D920-70ED-BDE9-DF5D-ECDB8562D287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3" y="2463039"/>
              <a:ext cx="0" cy="1897884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33E2113-A9EB-A0FD-A270-3067918F3976}"/>
                </a:ext>
              </a:extLst>
            </p:cNvPr>
            <p:cNvCxnSpPr>
              <a:cxnSpLocks/>
            </p:cNvCxnSpPr>
            <p:nvPr/>
          </p:nvCxnSpPr>
          <p:spPr>
            <a:xfrm>
              <a:off x="572307" y="2463039"/>
              <a:ext cx="0" cy="2128739"/>
            </a:xfrm>
            <a:prstGeom prst="line">
              <a:avLst/>
            </a:prstGeom>
            <a:ln w="63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6DB97B-8B36-1D2F-0BA6-31984D509D0D}"/>
              </a:ext>
            </a:extLst>
          </p:cNvPr>
          <p:cNvSpPr/>
          <p:nvPr/>
        </p:nvSpPr>
        <p:spPr>
          <a:xfrm rot="5400000">
            <a:off x="6092537" y="4188963"/>
            <a:ext cx="172387" cy="7495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97E9E-DDAF-B4C3-C629-13B0D83B98C2}"/>
              </a:ext>
            </a:extLst>
          </p:cNvPr>
          <p:cNvSpPr txBox="1"/>
          <p:nvPr/>
        </p:nvSpPr>
        <p:spPr>
          <a:xfrm>
            <a:off x="0" y="4910939"/>
            <a:ext cx="12192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You can use a proprietary networking solution, but it will require an Ethernet gateway to the north, and lock you to a GPU vendor…</a:t>
            </a:r>
            <a:endParaRPr lang="en-US"/>
          </a:p>
          <a:p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D9388-BC7F-8FBA-82CF-30BAA2C1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534" y="1500405"/>
            <a:ext cx="3423174" cy="1429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0E363-7762-657F-CB15-D5F9416D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10" y="2227665"/>
            <a:ext cx="3959624" cy="1654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6D0498-93B2-F660-1AFA-E826FB9D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026" y="5952222"/>
            <a:ext cx="1172455" cy="1172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DA45D6-ED1B-CE9E-8B97-F19BEEB41483}"/>
              </a:ext>
            </a:extLst>
          </p:cNvPr>
          <p:cNvSpPr txBox="1"/>
          <p:nvPr/>
        </p:nvSpPr>
        <p:spPr>
          <a:xfrm>
            <a:off x="1" y="1266677"/>
            <a:ext cx="2688174" cy="95410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trike="sngStrike">
                <a:solidFill>
                  <a:schemeClr val="bg1"/>
                </a:solidFill>
              </a:rPr>
              <a:t>Proprietary</a:t>
            </a:r>
          </a:p>
          <a:p>
            <a:r>
              <a:rPr lang="en-US" sz="1200" b="1">
                <a:solidFill>
                  <a:schemeClr val="bg1"/>
                </a:solidFill>
              </a:rPr>
              <a:t>Vendor lock</a:t>
            </a:r>
          </a:p>
          <a:p>
            <a:r>
              <a:rPr lang="en-US" sz="1200" b="1">
                <a:solidFill>
                  <a:schemeClr val="bg1"/>
                </a:solidFill>
              </a:rPr>
              <a:t>Gateway required</a:t>
            </a:r>
            <a:endParaRPr lang="en-IL" sz="12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5DC48-65C6-6E6E-8ADB-805E2115C108}"/>
              </a:ext>
            </a:extLst>
          </p:cNvPr>
          <p:cNvSpPr txBox="1"/>
          <p:nvPr/>
        </p:nvSpPr>
        <p:spPr>
          <a:xfrm>
            <a:off x="3263829" y="1153574"/>
            <a:ext cx="117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Internet</a:t>
            </a:r>
            <a:endParaRPr lang="en-IL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188C3D9-4D92-19CB-6A78-13AA458EA4BC}"/>
              </a:ext>
            </a:extLst>
          </p:cNvPr>
          <p:cNvSpPr/>
          <p:nvPr/>
        </p:nvSpPr>
        <p:spPr>
          <a:xfrm rot="5400000">
            <a:off x="3392894" y="1643572"/>
            <a:ext cx="700444" cy="453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273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481 L -0.00104 -0.01481 C -0.00143 -0.03287 -0.00156 -0.05069 -0.00221 -0.06851 C -0.00234 -0.07361 -0.00312 -0.0787 -0.00338 -0.08379 C -0.00378 -0.08865 -0.00404 -0.09328 -0.0043 -0.09814 C -0.00508 -0.11736 -0.00404 -0.1037 -0.00547 -0.11921 C -0.00508 -0.12847 -0.00495 -0.1375 -0.0043 -0.14676 C -0.00404 -0.14953 -0.00338 -0.15208 -0.00299 -0.15463 C -0.00104 -0.16967 -0.00547 -0.14259 -0.00104 -0.16689 C -0.00013 -0.17176 0.00078 -0.17662 0.00143 -0.18148 C 0.00182 -0.18426 0.00247 -0.19305 0.00274 -0.19676 C 0.00247 -0.20694 0.00247 -0.21689 0.00221 -0.22708 C 0.00221 -0.22847 0.00195 -0.23009 0.00182 -0.23148 C 0.00104 -0.24282 0.00195 -0.2331 0.00104 -0.24375 C 0.00091 -0.24514 0.00078 -0.24676 0.00065 -0.24814 C -0.00026 -0.26018 0.00065 -0.2493 -0.00013 -0.25972 C -0.00026 -0.26111 -0.00039 -0.26273 -0.00065 -0.26412 C -0.00078 -0.26574 -0.00117 -0.26736 -0.00143 -0.26921 C -0.00169 -0.2706 -0.00182 -0.27199 -0.00221 -0.27338 C -0.00364 -0.2787 -0.00443 -0.27939 -0.00625 -0.28356 C -0.00716 -0.28541 -0.00794 -0.28796 -0.00911 -0.28935 C -0.01224 -0.29305 -0.01575 -0.29398 -0.0194 -0.29514 C -0.0207 -0.2956 -0.022 -0.29583 -0.02344 -0.29583 L -0.08659 -0.29652 L -0.11471 -0.29583 C -0.14909 -0.29514 -0.13555 -0.29629 -0.15338 -0.29444 C -0.15768 -0.29351 -0.16185 -0.29305 -0.16601 -0.29166 L -0.17383 -0.28865 C -0.17513 -0.28819 -0.17656 -0.28796 -0.17786 -0.28726 C -0.18125 -0.28541 -0.17982 -0.28611 -0.18229 -0.28495 C -0.18164 -0.28379 -0.18112 -0.2824 -0.18034 -0.28148 C -0.1776 -0.27777 -0.17604 -0.27777 -0.17253 -0.27639 C -0.16693 -0.27407 -0.16875 -0.27453 -0.16445 -0.27338 L -0.15586 -0.27569 C -0.15482 -0.27592 -0.15364 -0.27615 -0.1526 -0.27639 C -0.14935 -0.27685 -0.14609 -0.27731 -0.14284 -0.27777 C -0.13919 -0.27708 -0.13542 -0.27685 -0.13177 -0.27569 C -0.1263 -0.27384 -0.12096 -0.27083 -0.11549 -0.26921 C -0.10794 -0.26666 -0.11094 -0.26782 -0.10651 -0.2662 C -0.1056 -0.26504 -0.10469 -0.26365 -0.10364 -0.2625 C -0.10364 -0.2625 -0.10091 -0.25972 -0.10039 -0.25902 C -0.09948 -0.2574 -0.09753 -0.25393 -0.09753 -0.25393 C -0.09726 -0.25277 -0.09713 -0.25139 -0.09674 -0.25023 C -0.09622 -0.24861 -0.09544 -0.24629 -0.09479 -0.24444 C -0.08971 -0.20902 -0.09349 -0.16551 -0.09349 -0.13379 " pathEditMode="relative" ptsTypes="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12726-C711-BED2-7BD7-F4F7742BE50C}"/>
              </a:ext>
            </a:extLst>
          </p:cNvPr>
          <p:cNvGrpSpPr/>
          <p:nvPr/>
        </p:nvGrpSpPr>
        <p:grpSpPr>
          <a:xfrm>
            <a:off x="6253641" y="2189354"/>
            <a:ext cx="979497" cy="2616049"/>
            <a:chOff x="7066834" y="4559368"/>
            <a:chExt cx="521961" cy="223123"/>
          </a:xfrm>
          <a:solidFill>
            <a:srgbClr val="0070C0"/>
          </a:solidFill>
        </p:grpSpPr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id="{C4493CA8-E439-4D65-91EE-5B4A3E645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6834" y="4559368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 w="1905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44">
              <a:extLst>
                <a:ext uri="{FF2B5EF4-FFF2-40B4-BE49-F238E27FC236}">
                  <a16:creationId xmlns:a16="http://schemas.microsoft.com/office/drawing/2014/main" id="{2427CFA4-417F-4571-AF21-4334CCB9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113" y="4738483"/>
              <a:ext cx="516682" cy="44008"/>
            </a:xfrm>
            <a:prstGeom prst="rect">
              <a:avLst/>
            </a:prstGeom>
            <a:grpFill/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" name="Freeform 91">
            <a:extLst>
              <a:ext uri="{FF2B5EF4-FFF2-40B4-BE49-F238E27FC236}">
                <a16:creationId xmlns:a16="http://schemas.microsoft.com/office/drawing/2014/main" id="{1EA7E85F-F04F-9D9F-1A77-97BF237911F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 91">
            <a:extLst>
              <a:ext uri="{FF2B5EF4-FFF2-40B4-BE49-F238E27FC236}">
                <a16:creationId xmlns:a16="http://schemas.microsoft.com/office/drawing/2014/main" id="{B3272B8D-50E4-76D8-3161-C3555EE4B52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 91">
            <a:extLst>
              <a:ext uri="{FF2B5EF4-FFF2-40B4-BE49-F238E27FC236}">
                <a16:creationId xmlns:a16="http://schemas.microsoft.com/office/drawing/2014/main" id="{B5534EAB-3E5A-4A42-EB47-DB3388743EA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 91">
            <a:extLst>
              <a:ext uri="{FF2B5EF4-FFF2-40B4-BE49-F238E27FC236}">
                <a16:creationId xmlns:a16="http://schemas.microsoft.com/office/drawing/2014/main" id="{3C36AB23-F592-F9BD-64B8-0DB87C87A7A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reeform 91">
            <a:extLst>
              <a:ext uri="{FF2B5EF4-FFF2-40B4-BE49-F238E27FC236}">
                <a16:creationId xmlns:a16="http://schemas.microsoft.com/office/drawing/2014/main" id="{31C0A6A3-32F8-3433-E488-B05D8B91CC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reeform 91">
            <a:extLst>
              <a:ext uri="{FF2B5EF4-FFF2-40B4-BE49-F238E27FC236}">
                <a16:creationId xmlns:a16="http://schemas.microsoft.com/office/drawing/2014/main" id="{44B061BF-7DE1-040C-E0ED-470CC3A50E9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 91">
            <a:extLst>
              <a:ext uri="{FF2B5EF4-FFF2-40B4-BE49-F238E27FC236}">
                <a16:creationId xmlns:a16="http://schemas.microsoft.com/office/drawing/2014/main" id="{D19B1F4E-3468-41D3-7198-D641FAE6A92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reeform 91">
            <a:extLst>
              <a:ext uri="{FF2B5EF4-FFF2-40B4-BE49-F238E27FC236}">
                <a16:creationId xmlns:a16="http://schemas.microsoft.com/office/drawing/2014/main" id="{8687277F-DC95-D108-4F70-3562B48409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 91">
            <a:extLst>
              <a:ext uri="{FF2B5EF4-FFF2-40B4-BE49-F238E27FC236}">
                <a16:creationId xmlns:a16="http://schemas.microsoft.com/office/drawing/2014/main" id="{B1A01E70-6221-9C97-4EA3-F0BF8FED8F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 91">
            <a:extLst>
              <a:ext uri="{FF2B5EF4-FFF2-40B4-BE49-F238E27FC236}">
                <a16:creationId xmlns:a16="http://schemas.microsoft.com/office/drawing/2014/main" id="{4CD24C98-3EF6-2229-9087-5A79FC7C45E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Freeform 91">
            <a:extLst>
              <a:ext uri="{FF2B5EF4-FFF2-40B4-BE49-F238E27FC236}">
                <a16:creationId xmlns:a16="http://schemas.microsoft.com/office/drawing/2014/main" id="{C032A8BB-3180-5B3B-DB9B-9869C3C7C6A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Freeform 91">
            <a:extLst>
              <a:ext uri="{FF2B5EF4-FFF2-40B4-BE49-F238E27FC236}">
                <a16:creationId xmlns:a16="http://schemas.microsoft.com/office/drawing/2014/main" id="{E621A3E4-E55D-2593-3274-DD40E87C788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Freeform 91">
            <a:extLst>
              <a:ext uri="{FF2B5EF4-FFF2-40B4-BE49-F238E27FC236}">
                <a16:creationId xmlns:a16="http://schemas.microsoft.com/office/drawing/2014/main" id="{CC2EC9A2-B55C-51E9-2BAD-87FC59796FD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Freeform 91">
            <a:extLst>
              <a:ext uri="{FF2B5EF4-FFF2-40B4-BE49-F238E27FC236}">
                <a16:creationId xmlns:a16="http://schemas.microsoft.com/office/drawing/2014/main" id="{EA3F6E96-4C30-494F-B307-B575075EBD8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reeform 91">
            <a:extLst>
              <a:ext uri="{FF2B5EF4-FFF2-40B4-BE49-F238E27FC236}">
                <a16:creationId xmlns:a16="http://schemas.microsoft.com/office/drawing/2014/main" id="{1D1DE51F-28BF-AC3D-966E-59BA9B91BC0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Freeform 91">
            <a:extLst>
              <a:ext uri="{FF2B5EF4-FFF2-40B4-BE49-F238E27FC236}">
                <a16:creationId xmlns:a16="http://schemas.microsoft.com/office/drawing/2014/main" id="{B5F06CB5-8C11-C0CD-4DC8-54FC312E52B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Freeform 91">
            <a:extLst>
              <a:ext uri="{FF2B5EF4-FFF2-40B4-BE49-F238E27FC236}">
                <a16:creationId xmlns:a16="http://schemas.microsoft.com/office/drawing/2014/main" id="{F96833CE-568E-3DF3-B27B-3308FA0672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01E7573D-2554-B0AC-5C28-F59C778CD4A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reeform 91">
            <a:extLst>
              <a:ext uri="{FF2B5EF4-FFF2-40B4-BE49-F238E27FC236}">
                <a16:creationId xmlns:a16="http://schemas.microsoft.com/office/drawing/2014/main" id="{03FAC775-6430-30B6-20EA-AD837B4C0BF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reeform 91">
            <a:extLst>
              <a:ext uri="{FF2B5EF4-FFF2-40B4-BE49-F238E27FC236}">
                <a16:creationId xmlns:a16="http://schemas.microsoft.com/office/drawing/2014/main" id="{7E381298-186E-4001-80F9-C2C91E48059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Freeform 91">
            <a:extLst>
              <a:ext uri="{FF2B5EF4-FFF2-40B4-BE49-F238E27FC236}">
                <a16:creationId xmlns:a16="http://schemas.microsoft.com/office/drawing/2014/main" id="{0F4FA107-8123-9CD6-5023-51354724242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Freeform 91">
            <a:extLst>
              <a:ext uri="{FF2B5EF4-FFF2-40B4-BE49-F238E27FC236}">
                <a16:creationId xmlns:a16="http://schemas.microsoft.com/office/drawing/2014/main" id="{9D7BF4C9-6B6B-D757-B8D6-7488432121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Freeform 91">
            <a:extLst>
              <a:ext uri="{FF2B5EF4-FFF2-40B4-BE49-F238E27FC236}">
                <a16:creationId xmlns:a16="http://schemas.microsoft.com/office/drawing/2014/main" id="{592CA95C-A4BF-3B7F-A3C9-6773CE4EA11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Freeform 91">
            <a:extLst>
              <a:ext uri="{FF2B5EF4-FFF2-40B4-BE49-F238E27FC236}">
                <a16:creationId xmlns:a16="http://schemas.microsoft.com/office/drawing/2014/main" id="{8329D4E5-74BA-9D16-34EB-DAD37A456BB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Freeform 91">
            <a:extLst>
              <a:ext uri="{FF2B5EF4-FFF2-40B4-BE49-F238E27FC236}">
                <a16:creationId xmlns:a16="http://schemas.microsoft.com/office/drawing/2014/main" id="{C317C945-B776-5CB3-AD28-D319442E99E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Freeform 91">
            <a:extLst>
              <a:ext uri="{FF2B5EF4-FFF2-40B4-BE49-F238E27FC236}">
                <a16:creationId xmlns:a16="http://schemas.microsoft.com/office/drawing/2014/main" id="{B5A34907-4324-D305-C7B9-7A72549CFD6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Freeform 91">
            <a:extLst>
              <a:ext uri="{FF2B5EF4-FFF2-40B4-BE49-F238E27FC236}">
                <a16:creationId xmlns:a16="http://schemas.microsoft.com/office/drawing/2014/main" id="{94FEBCE8-721C-642D-9521-CA415EA4B01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Freeform 91">
            <a:extLst>
              <a:ext uri="{FF2B5EF4-FFF2-40B4-BE49-F238E27FC236}">
                <a16:creationId xmlns:a16="http://schemas.microsoft.com/office/drawing/2014/main" id="{3B1AC5F2-8AC6-CD47-9543-C4C1A9C8D66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Freeform 91">
            <a:extLst>
              <a:ext uri="{FF2B5EF4-FFF2-40B4-BE49-F238E27FC236}">
                <a16:creationId xmlns:a16="http://schemas.microsoft.com/office/drawing/2014/main" id="{632176DB-AD5E-1667-F6D1-F70E52F9D44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Freeform 91">
            <a:extLst>
              <a:ext uri="{FF2B5EF4-FFF2-40B4-BE49-F238E27FC236}">
                <a16:creationId xmlns:a16="http://schemas.microsoft.com/office/drawing/2014/main" id="{6023837C-4D5C-4376-3DC3-9FCA90FFD1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Freeform 91">
            <a:extLst>
              <a:ext uri="{FF2B5EF4-FFF2-40B4-BE49-F238E27FC236}">
                <a16:creationId xmlns:a16="http://schemas.microsoft.com/office/drawing/2014/main" id="{F8A3AB94-2DAA-1FA4-28C1-12AF8A021BE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 91">
            <a:extLst>
              <a:ext uri="{FF2B5EF4-FFF2-40B4-BE49-F238E27FC236}">
                <a16:creationId xmlns:a16="http://schemas.microsoft.com/office/drawing/2014/main" id="{E9E44C4A-CAC9-FA8A-B709-7B072DA112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 91">
            <a:extLst>
              <a:ext uri="{FF2B5EF4-FFF2-40B4-BE49-F238E27FC236}">
                <a16:creationId xmlns:a16="http://schemas.microsoft.com/office/drawing/2014/main" id="{A81BE7AF-36FB-FDFA-7C3A-DA112D2E30F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Freeform 91">
            <a:extLst>
              <a:ext uri="{FF2B5EF4-FFF2-40B4-BE49-F238E27FC236}">
                <a16:creationId xmlns:a16="http://schemas.microsoft.com/office/drawing/2014/main" id="{32E8A621-118E-EF0C-950B-4B6B1D6C525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Freeform 91">
            <a:extLst>
              <a:ext uri="{FF2B5EF4-FFF2-40B4-BE49-F238E27FC236}">
                <a16:creationId xmlns:a16="http://schemas.microsoft.com/office/drawing/2014/main" id="{2262D98A-D958-25AC-02FA-32CEA8EC2D7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Freeform 91">
            <a:extLst>
              <a:ext uri="{FF2B5EF4-FFF2-40B4-BE49-F238E27FC236}">
                <a16:creationId xmlns:a16="http://schemas.microsoft.com/office/drawing/2014/main" id="{5CAFEEC4-367D-3FF7-C819-B10DC7CB569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Freeform 91">
            <a:extLst>
              <a:ext uri="{FF2B5EF4-FFF2-40B4-BE49-F238E27FC236}">
                <a16:creationId xmlns:a16="http://schemas.microsoft.com/office/drawing/2014/main" id="{29EA86EE-8496-7DBA-0089-536827B8C19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Freeform 91">
            <a:extLst>
              <a:ext uri="{FF2B5EF4-FFF2-40B4-BE49-F238E27FC236}">
                <a16:creationId xmlns:a16="http://schemas.microsoft.com/office/drawing/2014/main" id="{6F2661EB-6DE4-698A-44B8-219881635BE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Freeform 91">
            <a:extLst>
              <a:ext uri="{FF2B5EF4-FFF2-40B4-BE49-F238E27FC236}">
                <a16:creationId xmlns:a16="http://schemas.microsoft.com/office/drawing/2014/main" id="{824803F2-EE0E-99FF-75F4-21B0003B9B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Freeform 91">
            <a:extLst>
              <a:ext uri="{FF2B5EF4-FFF2-40B4-BE49-F238E27FC236}">
                <a16:creationId xmlns:a16="http://schemas.microsoft.com/office/drawing/2014/main" id="{367F79A3-6070-57BD-064E-EF67B1B6671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47D88014-9B53-3A90-1D4E-8EAECC55F4A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Freeform 91">
            <a:extLst>
              <a:ext uri="{FF2B5EF4-FFF2-40B4-BE49-F238E27FC236}">
                <a16:creationId xmlns:a16="http://schemas.microsoft.com/office/drawing/2014/main" id="{70C72C77-EA69-73DE-C5F2-2188FBD0A44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Freeform 91">
            <a:extLst>
              <a:ext uri="{FF2B5EF4-FFF2-40B4-BE49-F238E27FC236}">
                <a16:creationId xmlns:a16="http://schemas.microsoft.com/office/drawing/2014/main" id="{3638921C-9B6B-1A35-FC02-92E786192DB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Freeform 91">
            <a:extLst>
              <a:ext uri="{FF2B5EF4-FFF2-40B4-BE49-F238E27FC236}">
                <a16:creationId xmlns:a16="http://schemas.microsoft.com/office/drawing/2014/main" id="{60B62629-9317-7ED9-E813-117581B166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Freeform 91">
            <a:extLst>
              <a:ext uri="{FF2B5EF4-FFF2-40B4-BE49-F238E27FC236}">
                <a16:creationId xmlns:a16="http://schemas.microsoft.com/office/drawing/2014/main" id="{5355511F-2364-7995-0355-39AE813769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Freeform 91">
            <a:extLst>
              <a:ext uri="{FF2B5EF4-FFF2-40B4-BE49-F238E27FC236}">
                <a16:creationId xmlns:a16="http://schemas.microsoft.com/office/drawing/2014/main" id="{6810A390-373F-CE8D-4DEE-725BB71558A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Freeform 91">
            <a:extLst>
              <a:ext uri="{FF2B5EF4-FFF2-40B4-BE49-F238E27FC236}">
                <a16:creationId xmlns:a16="http://schemas.microsoft.com/office/drawing/2014/main" id="{B0CEF33B-4A10-6692-DF23-6622818AED0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C9341041-DE7A-AD44-A303-68EBB7F7A4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Freeform 91">
            <a:extLst>
              <a:ext uri="{FF2B5EF4-FFF2-40B4-BE49-F238E27FC236}">
                <a16:creationId xmlns:a16="http://schemas.microsoft.com/office/drawing/2014/main" id="{96334E3C-46DF-D80D-FC91-2A3E61016F2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Freeform 91">
            <a:extLst>
              <a:ext uri="{FF2B5EF4-FFF2-40B4-BE49-F238E27FC236}">
                <a16:creationId xmlns:a16="http://schemas.microsoft.com/office/drawing/2014/main" id="{75D7D160-2AA8-4B96-06BF-CE37FC2440B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Freeform 91">
            <a:extLst>
              <a:ext uri="{FF2B5EF4-FFF2-40B4-BE49-F238E27FC236}">
                <a16:creationId xmlns:a16="http://schemas.microsoft.com/office/drawing/2014/main" id="{FD41267F-E471-B231-B040-F192201656A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BD2F7C5D-516B-1C93-9D7E-DADAC2B5A37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0B6EF291-3DE4-BC90-7B73-0C81888FB96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92DB544F-2991-0B9C-6F65-2D84FBB2AFB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Freeform 91">
            <a:extLst>
              <a:ext uri="{FF2B5EF4-FFF2-40B4-BE49-F238E27FC236}">
                <a16:creationId xmlns:a16="http://schemas.microsoft.com/office/drawing/2014/main" id="{2EBFA33D-BC7A-9861-620D-AE33A73667A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3AFEA8B2-6C81-781F-EF83-7E5BBC56906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FCA4E12C-0AFD-F8C7-B583-0519E41DEC8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DF8E648F-DBD2-2E87-0DD0-59CEBBFB03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Freeform 91">
            <a:extLst>
              <a:ext uri="{FF2B5EF4-FFF2-40B4-BE49-F238E27FC236}">
                <a16:creationId xmlns:a16="http://schemas.microsoft.com/office/drawing/2014/main" id="{D9ECAC97-C066-F79E-DA52-EB27E584B9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Freeform 91">
            <a:extLst>
              <a:ext uri="{FF2B5EF4-FFF2-40B4-BE49-F238E27FC236}">
                <a16:creationId xmlns:a16="http://schemas.microsoft.com/office/drawing/2014/main" id="{1B47693F-AF15-B745-5423-6EBC6476F7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Freeform 91">
            <a:extLst>
              <a:ext uri="{FF2B5EF4-FFF2-40B4-BE49-F238E27FC236}">
                <a16:creationId xmlns:a16="http://schemas.microsoft.com/office/drawing/2014/main" id="{8F80636F-577E-1028-01F5-1DC3D808C0C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Freeform 91">
            <a:extLst>
              <a:ext uri="{FF2B5EF4-FFF2-40B4-BE49-F238E27FC236}">
                <a16:creationId xmlns:a16="http://schemas.microsoft.com/office/drawing/2014/main" id="{7D4C1DF9-3680-7ACF-5A95-2252B0F24B1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4F4CD34A-4E14-27CB-9767-4FEBB92367C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1D4A9439-4611-BCC1-64EA-24E35AB8896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Freeform 91">
            <a:extLst>
              <a:ext uri="{FF2B5EF4-FFF2-40B4-BE49-F238E27FC236}">
                <a16:creationId xmlns:a16="http://schemas.microsoft.com/office/drawing/2014/main" id="{236D4CB8-DF0E-79BE-0B25-C9669BCF0E6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6F2BAF10-1CBB-504E-5EB3-1045FC167C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Freeform 91">
            <a:extLst>
              <a:ext uri="{FF2B5EF4-FFF2-40B4-BE49-F238E27FC236}">
                <a16:creationId xmlns:a16="http://schemas.microsoft.com/office/drawing/2014/main" id="{DCF4E789-545E-A771-08A6-7735D3EDBED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Freeform 91">
            <a:extLst>
              <a:ext uri="{FF2B5EF4-FFF2-40B4-BE49-F238E27FC236}">
                <a16:creationId xmlns:a16="http://schemas.microsoft.com/office/drawing/2014/main" id="{93DD733C-13A3-0B59-76FA-08A03B5BB6B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885BF9DE-0062-CE4A-D048-872AE2CFA5E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Freeform 91">
            <a:extLst>
              <a:ext uri="{FF2B5EF4-FFF2-40B4-BE49-F238E27FC236}">
                <a16:creationId xmlns:a16="http://schemas.microsoft.com/office/drawing/2014/main" id="{9F70E8B4-7E09-92F8-7EB9-89A1A75B67E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Freeform 91">
            <a:extLst>
              <a:ext uri="{FF2B5EF4-FFF2-40B4-BE49-F238E27FC236}">
                <a16:creationId xmlns:a16="http://schemas.microsoft.com/office/drawing/2014/main" id="{6A35BD52-A368-74B5-C60A-604B210EE1C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Freeform 91">
            <a:extLst>
              <a:ext uri="{FF2B5EF4-FFF2-40B4-BE49-F238E27FC236}">
                <a16:creationId xmlns:a16="http://schemas.microsoft.com/office/drawing/2014/main" id="{D18D2D79-D22F-E7F3-6338-AC54CD9B7F3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Freeform 91">
            <a:extLst>
              <a:ext uri="{FF2B5EF4-FFF2-40B4-BE49-F238E27FC236}">
                <a16:creationId xmlns:a16="http://schemas.microsoft.com/office/drawing/2014/main" id="{7F335597-FD51-B97C-54C9-13A9DE54139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Freeform 91">
            <a:extLst>
              <a:ext uri="{FF2B5EF4-FFF2-40B4-BE49-F238E27FC236}">
                <a16:creationId xmlns:a16="http://schemas.microsoft.com/office/drawing/2014/main" id="{2E5E7D6D-F137-EFBB-3167-AB30C611B8B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Freeform 91">
            <a:extLst>
              <a:ext uri="{FF2B5EF4-FFF2-40B4-BE49-F238E27FC236}">
                <a16:creationId xmlns:a16="http://schemas.microsoft.com/office/drawing/2014/main" id="{FD33158F-F310-FA5C-6C85-7D01880D955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Freeform 91">
            <a:extLst>
              <a:ext uri="{FF2B5EF4-FFF2-40B4-BE49-F238E27FC236}">
                <a16:creationId xmlns:a16="http://schemas.microsoft.com/office/drawing/2014/main" id="{89640CC8-3700-8FC3-74F7-383C0D8063F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Freeform 91">
            <a:extLst>
              <a:ext uri="{FF2B5EF4-FFF2-40B4-BE49-F238E27FC236}">
                <a16:creationId xmlns:a16="http://schemas.microsoft.com/office/drawing/2014/main" id="{289F78A7-83B0-5673-1BE3-511B0A409CE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8AA6B-AAF5-09D7-F5BB-7EB4C06404F9}"/>
              </a:ext>
            </a:extLst>
          </p:cNvPr>
          <p:cNvSpPr txBox="1"/>
          <p:nvPr/>
        </p:nvSpPr>
        <p:spPr>
          <a:xfrm>
            <a:off x="4729209" y="1616092"/>
            <a:ext cx="2266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Chassis</a:t>
            </a:r>
          </a:p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Connecting to all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servers</a:t>
            </a:r>
          </a:p>
        </p:txBody>
      </p:sp>
      <p:sp>
        <p:nvSpPr>
          <p:cNvPr id="5" name="Arrow: Right 141">
            <a:extLst>
              <a:ext uri="{FF2B5EF4-FFF2-40B4-BE49-F238E27FC236}">
                <a16:creationId xmlns:a16="http://schemas.microsoft.com/office/drawing/2014/main" id="{B6C4F031-93C4-5771-5B7F-27B61D2294DC}"/>
              </a:ext>
            </a:extLst>
          </p:cNvPr>
          <p:cNvSpPr/>
          <p:nvPr/>
        </p:nvSpPr>
        <p:spPr>
          <a:xfrm rot="14524505" flipH="1">
            <a:off x="6516195" y="1857794"/>
            <a:ext cx="255951" cy="283784"/>
          </a:xfrm>
          <a:prstGeom prst="rightArrow">
            <a:avLst>
              <a:gd name="adj1" fmla="val 50000"/>
              <a:gd name="adj2" fmla="val 474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FA7C7-09FB-8FE3-D25F-18EB60DEE99F}"/>
              </a:ext>
            </a:extLst>
          </p:cNvPr>
          <p:cNvSpPr txBox="1"/>
          <p:nvPr/>
        </p:nvSpPr>
        <p:spPr>
          <a:xfrm>
            <a:off x="1206450" y="1563078"/>
            <a:ext cx="18976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Remove ToR </a:t>
            </a:r>
          </a:p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unified network as fabric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8EA89-7372-AFEC-50AD-8B636B9EE820}"/>
              </a:ext>
            </a:extLst>
          </p:cNvPr>
          <p:cNvCxnSpPr>
            <a:cxnSpLocks/>
            <a:stCxn id="161" idx="29"/>
          </p:cNvCxnSpPr>
          <p:nvPr/>
        </p:nvCxnSpPr>
        <p:spPr>
          <a:xfrm>
            <a:off x="6701968" y="2579848"/>
            <a:ext cx="3580191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E6E573-CCDA-922C-A86C-93280C6B89CE}"/>
              </a:ext>
            </a:extLst>
          </p:cNvPr>
          <p:cNvCxnSpPr>
            <a:cxnSpLocks/>
            <a:stCxn id="161" idx="29"/>
          </p:cNvCxnSpPr>
          <p:nvPr/>
        </p:nvCxnSpPr>
        <p:spPr>
          <a:xfrm>
            <a:off x="6701968" y="2579848"/>
            <a:ext cx="2534104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D2081D-A383-6713-008F-A61340C29B74}"/>
              </a:ext>
            </a:extLst>
          </p:cNvPr>
          <p:cNvCxnSpPr>
            <a:cxnSpLocks/>
            <a:stCxn id="161" idx="29"/>
          </p:cNvCxnSpPr>
          <p:nvPr/>
        </p:nvCxnSpPr>
        <p:spPr>
          <a:xfrm>
            <a:off x="6701968" y="2579848"/>
            <a:ext cx="1458521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8C16A0-C4C3-C1EC-C340-44C09F82E120}"/>
              </a:ext>
            </a:extLst>
          </p:cNvPr>
          <p:cNvCxnSpPr>
            <a:cxnSpLocks/>
            <a:stCxn id="161" idx="29"/>
          </p:cNvCxnSpPr>
          <p:nvPr/>
        </p:nvCxnSpPr>
        <p:spPr>
          <a:xfrm flipH="1">
            <a:off x="6045146" y="2579848"/>
            <a:ext cx="656822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819762-3368-063E-0D15-2706C6538C35}"/>
              </a:ext>
            </a:extLst>
          </p:cNvPr>
          <p:cNvCxnSpPr>
            <a:cxnSpLocks/>
            <a:stCxn id="161" idx="29"/>
          </p:cNvCxnSpPr>
          <p:nvPr/>
        </p:nvCxnSpPr>
        <p:spPr>
          <a:xfrm flipH="1">
            <a:off x="4969563" y="2579848"/>
            <a:ext cx="1732405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5C72AB-478D-9321-EBDB-1CC2A0AF7AB7}"/>
              </a:ext>
            </a:extLst>
          </p:cNvPr>
          <p:cNvCxnSpPr>
            <a:cxnSpLocks/>
            <a:stCxn id="161" idx="29"/>
          </p:cNvCxnSpPr>
          <p:nvPr/>
        </p:nvCxnSpPr>
        <p:spPr>
          <a:xfrm flipH="1">
            <a:off x="3908732" y="2579848"/>
            <a:ext cx="2793236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49CE8-E23D-0E3F-CCD9-EF8707C7E719}"/>
              </a:ext>
            </a:extLst>
          </p:cNvPr>
          <p:cNvCxnSpPr>
            <a:cxnSpLocks/>
            <a:stCxn id="161" idx="29"/>
          </p:cNvCxnSpPr>
          <p:nvPr/>
        </p:nvCxnSpPr>
        <p:spPr>
          <a:xfrm flipH="1">
            <a:off x="2833151" y="2579848"/>
            <a:ext cx="3868817" cy="188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E33F1E-5625-58FA-3E01-5B642BB3047B}"/>
              </a:ext>
            </a:extLst>
          </p:cNvPr>
          <p:cNvGrpSpPr/>
          <p:nvPr/>
        </p:nvGrpSpPr>
        <p:grpSpPr>
          <a:xfrm>
            <a:off x="975602" y="2189354"/>
            <a:ext cx="979497" cy="2616049"/>
            <a:chOff x="7066834" y="4559368"/>
            <a:chExt cx="521961" cy="223123"/>
          </a:xfrm>
          <a:solidFill>
            <a:srgbClr val="0070C0"/>
          </a:solidFill>
        </p:grpSpPr>
        <p:sp>
          <p:nvSpPr>
            <p:cNvPr id="33" name="Freeform 132">
              <a:extLst>
                <a:ext uri="{FF2B5EF4-FFF2-40B4-BE49-F238E27FC236}">
                  <a16:creationId xmlns:a16="http://schemas.microsoft.com/office/drawing/2014/main" id="{E7C319A3-9013-6445-93A7-AB48A6663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6834" y="4559368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144">
              <a:extLst>
                <a:ext uri="{FF2B5EF4-FFF2-40B4-BE49-F238E27FC236}">
                  <a16:creationId xmlns:a16="http://schemas.microsoft.com/office/drawing/2014/main" id="{C437E6C9-4C64-96E4-7B1F-082987A6C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113" y="4738483"/>
              <a:ext cx="516682" cy="44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L" sz="11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redundancy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B84ED3-5389-CFFC-5122-71C79225CE7D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8824118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0D8B15-07A0-6CC0-BB40-BA1B3B7CCC12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7778031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1A3CBF2-F6E1-CA27-FA35-E8F9FEA69585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6702448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A19DC02-9549-0EBF-8B7E-9BD86BF1B07E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4587105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5FD7B8F-B93D-BB7F-E89F-6838C1B730C9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3511522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07EA353-3F0C-E350-4A2E-3F6694511C20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2450691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B134F25-7B2C-A497-CB9C-02A07BED8CC0}"/>
              </a:ext>
            </a:extLst>
          </p:cNvPr>
          <p:cNvCxnSpPr>
            <a:cxnSpLocks/>
            <a:stCxn id="33" idx="30"/>
          </p:cNvCxnSpPr>
          <p:nvPr/>
        </p:nvCxnSpPr>
        <p:spPr>
          <a:xfrm>
            <a:off x="1458041" y="2669962"/>
            <a:ext cx="1375110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40AEB2F-6096-8962-7079-38CD70B939F3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8824118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C0D7B43-E272-BF41-EB71-377202913C8D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7778031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D931047-6079-162F-5F6A-44CB9A6B6786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6702448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B465338-0CFA-913E-313E-27879DFBAB53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4587105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464AC77-FE18-1DE7-EDBF-5B4CA037E526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3511522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E336200-B1B7-08F1-B448-0E5A28EDD017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2450691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F6F78BA-909C-8587-AED5-D48FA02A1F89}"/>
              </a:ext>
            </a:extLst>
          </p:cNvPr>
          <p:cNvCxnSpPr>
            <a:cxnSpLocks/>
          </p:cNvCxnSpPr>
          <p:nvPr/>
        </p:nvCxnSpPr>
        <p:spPr>
          <a:xfrm>
            <a:off x="1458041" y="2795436"/>
            <a:ext cx="1375110" cy="172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F8FF8A-1FB7-9E31-D685-1E0B6A2D6FC1}"/>
              </a:ext>
            </a:extLst>
          </p:cNvPr>
          <p:cNvSpPr txBox="1"/>
          <p:nvPr/>
        </p:nvSpPr>
        <p:spPr>
          <a:xfrm>
            <a:off x="0" y="-25094"/>
            <a:ext cx="1211954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Animation:</a:t>
            </a:r>
          </a:p>
          <a:p>
            <a:pPr marL="228600" indent="-228600">
              <a:buAutoNum type="arabicParenBoth"/>
            </a:pPr>
            <a:r>
              <a:rPr lang="en-US" sz="1200"/>
              <a:t>Transition from previous slide – drop the </a:t>
            </a:r>
            <a:r>
              <a:rPr lang="en-US" sz="1200" err="1"/>
              <a:t>ToR</a:t>
            </a:r>
            <a:r>
              <a:rPr lang="en-US" sz="1200"/>
              <a:t> and move the cables</a:t>
            </a:r>
          </a:p>
          <a:p>
            <a:pPr marL="228600" indent="-228600">
              <a:buAutoNum type="arabicParenBoth"/>
            </a:pPr>
            <a:r>
              <a:rPr lang="en-US" sz="1200"/>
              <a:t>Move the JCT back to green</a:t>
            </a:r>
          </a:p>
          <a:p>
            <a:pPr marL="228600" indent="-228600">
              <a:buAutoNum type="arabicParenBoth"/>
            </a:pPr>
            <a:r>
              <a:rPr lang="en-US" sz="1200"/>
              <a:t>Show blinking red around the chassis and servers that cannot be added</a:t>
            </a:r>
          </a:p>
          <a:p>
            <a:pPr marL="228600" indent="-228600">
              <a:buAutoNum type="arabicParenBoth"/>
            </a:pPr>
            <a:r>
              <a:rPr lang="en-US" sz="1200"/>
              <a:t>Highlight the cables and turn them into a cable spaghetti</a:t>
            </a:r>
          </a:p>
          <a:p>
            <a:pPr marL="228600" indent="-228600">
              <a:buAutoNum type="arabicParenBoth"/>
            </a:pPr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69274-3DCD-CC01-DA59-83D43CDFB807}"/>
              </a:ext>
            </a:extLst>
          </p:cNvPr>
          <p:cNvSpPr txBox="1"/>
          <p:nvPr/>
        </p:nvSpPr>
        <p:spPr>
          <a:xfrm>
            <a:off x="438266" y="5178723"/>
            <a:ext cx="1121375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(1) Ideally, you could flatten the networking infrastructure, so that it would improve application performance just by taking one hop between any two servers</a:t>
            </a:r>
            <a:endParaRPr lang="en-US"/>
          </a:p>
          <a:p>
            <a:r>
              <a:rPr lang="en-US" sz="1200"/>
              <a:t>(2) but this requires the world's largest chassis </a:t>
            </a:r>
            <a:endParaRPr lang="en-US"/>
          </a:p>
          <a:p>
            <a:r>
              <a:rPr lang="en-US" sz="1200"/>
              <a:t>(3) and cabling for it would be an operational nightmare </a:t>
            </a:r>
            <a:endParaRPr lang="en-US"/>
          </a:p>
          <a:p>
            <a:r>
              <a:rPr lang="en-US" sz="1200"/>
              <a:t>(4)​</a:t>
            </a:r>
            <a:endParaRPr lang="en-US"/>
          </a:p>
          <a:p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00E53-3822-7F51-EE27-56928E5F3806}"/>
              </a:ext>
            </a:extLst>
          </p:cNvPr>
          <p:cNvSpPr txBox="1"/>
          <p:nvPr/>
        </p:nvSpPr>
        <p:spPr>
          <a:xfrm>
            <a:off x="4055607" y="6353784"/>
            <a:ext cx="150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JCT gauge</a:t>
            </a:r>
            <a:endParaRPr lang="en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DFE8E-7761-CA23-1984-534D52C99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26" y="5952222"/>
            <a:ext cx="1172455" cy="11724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DB3D6D-5D66-76CD-6885-4E26E04610E3}"/>
              </a:ext>
            </a:extLst>
          </p:cNvPr>
          <p:cNvSpPr txBox="1"/>
          <p:nvPr/>
        </p:nvSpPr>
        <p:spPr>
          <a:xfrm>
            <a:off x="1" y="1266677"/>
            <a:ext cx="2688174" cy="95410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trike="sngStrike">
                <a:solidFill>
                  <a:schemeClr val="bg1"/>
                </a:solidFill>
              </a:rPr>
              <a:t>Chassis</a:t>
            </a:r>
          </a:p>
          <a:p>
            <a:r>
              <a:rPr lang="en-US" sz="1200" b="1">
                <a:solidFill>
                  <a:schemeClr val="bg1"/>
                </a:solidFill>
              </a:rPr>
              <a:t>Cannot scale</a:t>
            </a:r>
          </a:p>
          <a:p>
            <a:r>
              <a:rPr lang="en-US" sz="1200" b="1">
                <a:solidFill>
                  <a:schemeClr val="bg1"/>
                </a:solidFill>
              </a:rPr>
              <a:t>Operational hazard</a:t>
            </a:r>
            <a:endParaRPr lang="en-IL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4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7DB17F2-0EEA-1279-37BC-93854B4C6DB8}"/>
              </a:ext>
            </a:extLst>
          </p:cNvPr>
          <p:cNvCxnSpPr>
            <a:cxnSpLocks/>
          </p:cNvCxnSpPr>
          <p:nvPr/>
        </p:nvCxnSpPr>
        <p:spPr>
          <a:xfrm>
            <a:off x="6387404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E2A30D6-7784-7D28-B0FB-60054A3D84BF}"/>
              </a:ext>
            </a:extLst>
          </p:cNvPr>
          <p:cNvCxnSpPr>
            <a:cxnSpLocks/>
          </p:cNvCxnSpPr>
          <p:nvPr/>
        </p:nvCxnSpPr>
        <p:spPr>
          <a:xfrm>
            <a:off x="697693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36CCF2D-79D4-07B4-12C1-004E0BC420A1}"/>
              </a:ext>
            </a:extLst>
          </p:cNvPr>
          <p:cNvCxnSpPr>
            <a:cxnSpLocks/>
          </p:cNvCxnSpPr>
          <p:nvPr/>
        </p:nvCxnSpPr>
        <p:spPr>
          <a:xfrm>
            <a:off x="688949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D2CE985-62F3-9FBB-741D-813DAB9A245D}"/>
              </a:ext>
            </a:extLst>
          </p:cNvPr>
          <p:cNvCxnSpPr>
            <a:cxnSpLocks/>
          </p:cNvCxnSpPr>
          <p:nvPr/>
        </p:nvCxnSpPr>
        <p:spPr>
          <a:xfrm>
            <a:off x="680205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3E0343A-E908-FFBA-A19B-64FDE13AC953}"/>
              </a:ext>
            </a:extLst>
          </p:cNvPr>
          <p:cNvCxnSpPr>
            <a:cxnSpLocks/>
          </p:cNvCxnSpPr>
          <p:nvPr/>
        </p:nvCxnSpPr>
        <p:spPr>
          <a:xfrm>
            <a:off x="671461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CBF4598-B23F-3D53-A756-266F7D7DD25D}"/>
              </a:ext>
            </a:extLst>
          </p:cNvPr>
          <p:cNvCxnSpPr>
            <a:cxnSpLocks/>
          </p:cNvCxnSpPr>
          <p:nvPr/>
        </p:nvCxnSpPr>
        <p:spPr>
          <a:xfrm>
            <a:off x="662717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416A9D2-D193-0BBF-0D56-81463C4DD037}"/>
              </a:ext>
            </a:extLst>
          </p:cNvPr>
          <p:cNvCxnSpPr>
            <a:cxnSpLocks/>
          </p:cNvCxnSpPr>
          <p:nvPr/>
        </p:nvCxnSpPr>
        <p:spPr>
          <a:xfrm>
            <a:off x="653973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365D57F-E659-DC8C-A03A-38AB523830E7}"/>
              </a:ext>
            </a:extLst>
          </p:cNvPr>
          <p:cNvCxnSpPr>
            <a:cxnSpLocks/>
          </p:cNvCxnSpPr>
          <p:nvPr/>
        </p:nvCxnSpPr>
        <p:spPr>
          <a:xfrm>
            <a:off x="645229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39E5BB2-22A9-4392-B547-973EFD85BE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990" y="1570961"/>
            <a:ext cx="1204019" cy="2332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8F225D6A-3D93-4038-8D9E-8B867770F08C}"/>
              </a:ext>
            </a:extLst>
          </p:cNvPr>
          <p:cNvSpPr txBox="1"/>
          <p:nvPr/>
        </p:nvSpPr>
        <p:spPr>
          <a:xfrm>
            <a:off x="5037965" y="1616092"/>
            <a:ext cx="2266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NCF</a:t>
            </a:r>
          </a:p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Connecting all NCP</a:t>
            </a:r>
          </a:p>
        </p:txBody>
      </p:sp>
      <p:pic>
        <p:nvPicPr>
          <p:cNvPr id="145" name="Picture 144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E0F31600-2DAA-4B52-AC30-1B046BEF2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49" y="5146706"/>
            <a:ext cx="1204019" cy="2351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85AA2ADF-DEC1-4A57-B30C-7624F0DDEEE7}"/>
              </a:ext>
            </a:extLst>
          </p:cNvPr>
          <p:cNvSpPr txBox="1"/>
          <p:nvPr/>
        </p:nvSpPr>
        <p:spPr>
          <a:xfrm>
            <a:off x="4800364" y="5175180"/>
            <a:ext cx="18976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NCP </a:t>
            </a:r>
          </a:p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connecting to all servers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590EDB-9937-5756-5D69-E98D43815E0F}"/>
              </a:ext>
            </a:extLst>
          </p:cNvPr>
          <p:cNvGrpSpPr/>
          <p:nvPr/>
        </p:nvGrpSpPr>
        <p:grpSpPr>
          <a:xfrm>
            <a:off x="6257198" y="2914448"/>
            <a:ext cx="979497" cy="204724"/>
            <a:chOff x="5024359" y="4103633"/>
            <a:chExt cx="521961" cy="223123"/>
          </a:xfrm>
        </p:grpSpPr>
        <p:sp>
          <p:nvSpPr>
            <p:cNvPr id="173" name="Freeform 129">
              <a:extLst>
                <a:ext uri="{FF2B5EF4-FFF2-40B4-BE49-F238E27FC236}">
                  <a16:creationId xmlns:a16="http://schemas.microsoft.com/office/drawing/2014/main" id="{9ACC135D-1917-4D1D-9494-E4FA4D505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359" y="4103633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41">
              <a:extLst>
                <a:ext uri="{FF2B5EF4-FFF2-40B4-BE49-F238E27FC236}">
                  <a16:creationId xmlns:a16="http://schemas.microsoft.com/office/drawing/2014/main" id="{0D3EE0C0-0996-4844-8177-8620A457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924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55EEC6-D8EB-4162-AF18-D1D18CF085BE}"/>
              </a:ext>
            </a:extLst>
          </p:cNvPr>
          <p:cNvGrpSpPr/>
          <p:nvPr/>
        </p:nvGrpSpPr>
        <p:grpSpPr>
          <a:xfrm>
            <a:off x="6252044" y="3404684"/>
            <a:ext cx="979497" cy="204724"/>
            <a:chOff x="5574951" y="4103633"/>
            <a:chExt cx="521961" cy="223123"/>
          </a:xfrm>
        </p:grpSpPr>
        <p:sp>
          <p:nvSpPr>
            <p:cNvPr id="174" name="Freeform 132">
              <a:extLst>
                <a:ext uri="{FF2B5EF4-FFF2-40B4-BE49-F238E27FC236}">
                  <a16:creationId xmlns:a16="http://schemas.microsoft.com/office/drawing/2014/main" id="{8951AEF3-FB4D-48BF-94E6-7C9DD2E8F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4951" y="4103633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44">
              <a:extLst>
                <a:ext uri="{FF2B5EF4-FFF2-40B4-BE49-F238E27FC236}">
                  <a16:creationId xmlns:a16="http://schemas.microsoft.com/office/drawing/2014/main" id="{A6B21E21-8CD6-41F7-A317-3B679762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517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A98DA-B8DB-30BD-7886-499D51ECA277}"/>
              </a:ext>
            </a:extLst>
          </p:cNvPr>
          <p:cNvGrpSpPr/>
          <p:nvPr/>
        </p:nvGrpSpPr>
        <p:grpSpPr>
          <a:xfrm>
            <a:off x="6259689" y="3894920"/>
            <a:ext cx="973299" cy="204724"/>
            <a:chOff x="6121138" y="4103633"/>
            <a:chExt cx="518658" cy="223123"/>
          </a:xfrm>
        </p:grpSpPr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69ED1BEC-6DC2-46E2-BC0D-2201A5C09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1138" y="4103633"/>
              <a:ext cx="518658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2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2 w 200"/>
                <a:gd name="T53" fmla="*/ 50 h 69"/>
                <a:gd name="T54" fmla="*/ 96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1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2" y="50"/>
                  </a:moveTo>
                  <a:cubicBezTo>
                    <a:pt x="82" y="51"/>
                    <a:pt x="81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lnTo>
                    <a:pt x="82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6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47">
              <a:extLst>
                <a:ext uri="{FF2B5EF4-FFF2-40B4-BE49-F238E27FC236}">
                  <a16:creationId xmlns:a16="http://schemas.microsoft.com/office/drawing/2014/main" id="{6A5CE065-3795-4931-BF43-6D03D30C0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03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26C5E6-9282-C754-A96A-6A94D060331F}"/>
              </a:ext>
            </a:extLst>
          </p:cNvPr>
          <p:cNvGrpSpPr/>
          <p:nvPr/>
        </p:nvGrpSpPr>
        <p:grpSpPr>
          <a:xfrm>
            <a:off x="6269276" y="4385155"/>
            <a:ext cx="975365" cy="204724"/>
            <a:chOff x="6668427" y="4103633"/>
            <a:chExt cx="519759" cy="223123"/>
          </a:xfrm>
        </p:grpSpPr>
        <p:sp>
          <p:nvSpPr>
            <p:cNvPr id="176" name="Freeform 138">
              <a:extLst>
                <a:ext uri="{FF2B5EF4-FFF2-40B4-BE49-F238E27FC236}">
                  <a16:creationId xmlns:a16="http://schemas.microsoft.com/office/drawing/2014/main" id="{963F0A64-BB3B-439B-8E0E-ADE92D366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427" y="4103633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50">
              <a:extLst>
                <a:ext uri="{FF2B5EF4-FFF2-40B4-BE49-F238E27FC236}">
                  <a16:creationId xmlns:a16="http://schemas.microsoft.com/office/drawing/2014/main" id="{ADA669E2-0B7B-4638-B5B6-43A1FC62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992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6DC6D-749E-1540-09B9-04E358FDA5CE}"/>
              </a:ext>
            </a:extLst>
          </p:cNvPr>
          <p:cNvGrpSpPr/>
          <p:nvPr/>
        </p:nvGrpSpPr>
        <p:grpSpPr>
          <a:xfrm>
            <a:off x="6252045" y="3159566"/>
            <a:ext cx="979497" cy="204724"/>
            <a:chOff x="5019206" y="4343590"/>
            <a:chExt cx="521961" cy="223123"/>
          </a:xfrm>
        </p:grpSpPr>
        <p:sp>
          <p:nvSpPr>
            <p:cNvPr id="167" name="Freeform 129">
              <a:extLst>
                <a:ext uri="{FF2B5EF4-FFF2-40B4-BE49-F238E27FC236}">
                  <a16:creationId xmlns:a16="http://schemas.microsoft.com/office/drawing/2014/main" id="{76E045CE-4E2B-49C9-AD89-6D2AD4063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206" y="4343590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41">
              <a:extLst>
                <a:ext uri="{FF2B5EF4-FFF2-40B4-BE49-F238E27FC236}">
                  <a16:creationId xmlns:a16="http://schemas.microsoft.com/office/drawing/2014/main" id="{ADA5EB95-A1DC-4FC8-95FA-69BC69C27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771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49975C-2B69-59B0-DC52-EEBD2FB4AE08}"/>
              </a:ext>
            </a:extLst>
          </p:cNvPr>
          <p:cNvGrpSpPr/>
          <p:nvPr/>
        </p:nvGrpSpPr>
        <p:grpSpPr>
          <a:xfrm>
            <a:off x="6257197" y="3649802"/>
            <a:ext cx="979497" cy="204724"/>
            <a:chOff x="5569798" y="4343590"/>
            <a:chExt cx="521961" cy="223123"/>
          </a:xfrm>
        </p:grpSpPr>
        <p:sp>
          <p:nvSpPr>
            <p:cNvPr id="168" name="Freeform 132">
              <a:extLst>
                <a:ext uri="{FF2B5EF4-FFF2-40B4-BE49-F238E27FC236}">
                  <a16:creationId xmlns:a16="http://schemas.microsoft.com/office/drawing/2014/main" id="{ED7695EE-D79C-4538-9D62-5A5EFDC75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798" y="4343590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44">
              <a:extLst>
                <a:ext uri="{FF2B5EF4-FFF2-40B4-BE49-F238E27FC236}">
                  <a16:creationId xmlns:a16="http://schemas.microsoft.com/office/drawing/2014/main" id="{A9E9F520-1A7F-406B-AF9F-79BB21792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364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69D858-23C8-4483-B12E-F94D726F7B7E}"/>
              </a:ext>
            </a:extLst>
          </p:cNvPr>
          <p:cNvGrpSpPr/>
          <p:nvPr/>
        </p:nvGrpSpPr>
        <p:grpSpPr>
          <a:xfrm>
            <a:off x="6259409" y="4140038"/>
            <a:ext cx="975365" cy="204724"/>
            <a:chOff x="6663274" y="4343590"/>
            <a:chExt cx="519759" cy="223123"/>
          </a:xfrm>
        </p:grpSpPr>
        <p:sp>
          <p:nvSpPr>
            <p:cNvPr id="169" name="Freeform 138">
              <a:extLst>
                <a:ext uri="{FF2B5EF4-FFF2-40B4-BE49-F238E27FC236}">
                  <a16:creationId xmlns:a16="http://schemas.microsoft.com/office/drawing/2014/main" id="{328D3019-E165-4760-B406-4FAAB8AC2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274" y="4343590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50">
              <a:extLst>
                <a:ext uri="{FF2B5EF4-FFF2-40B4-BE49-F238E27FC236}">
                  <a16:creationId xmlns:a16="http://schemas.microsoft.com/office/drawing/2014/main" id="{88D90887-7D16-4786-90EE-D01AC236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839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12726-C711-BED2-7BD7-F4F7742BE50C}"/>
              </a:ext>
            </a:extLst>
          </p:cNvPr>
          <p:cNvGrpSpPr/>
          <p:nvPr/>
        </p:nvGrpSpPr>
        <p:grpSpPr>
          <a:xfrm>
            <a:off x="6253641" y="2189355"/>
            <a:ext cx="979497" cy="204724"/>
            <a:chOff x="7066834" y="4559368"/>
            <a:chExt cx="521961" cy="223123"/>
          </a:xfrm>
        </p:grpSpPr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id="{C4493CA8-E439-4D65-91EE-5B4A3E645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6834" y="4559368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44">
              <a:extLst>
                <a:ext uri="{FF2B5EF4-FFF2-40B4-BE49-F238E27FC236}">
                  <a16:creationId xmlns:a16="http://schemas.microsoft.com/office/drawing/2014/main" id="{2427CFA4-417F-4571-AF21-4334CCB9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399" y="4749076"/>
              <a:ext cx="401932" cy="33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0B3C0A-B377-BA9E-9520-E8C865FE7F3C}"/>
              </a:ext>
            </a:extLst>
          </p:cNvPr>
          <p:cNvGrpSpPr/>
          <p:nvPr/>
        </p:nvGrpSpPr>
        <p:grpSpPr>
          <a:xfrm>
            <a:off x="6254482" y="2667372"/>
            <a:ext cx="973299" cy="204724"/>
            <a:chOff x="7613021" y="4559368"/>
            <a:chExt cx="518658" cy="223123"/>
          </a:xfrm>
        </p:grpSpPr>
        <p:sp>
          <p:nvSpPr>
            <p:cNvPr id="162" name="Freeform 135">
              <a:extLst>
                <a:ext uri="{FF2B5EF4-FFF2-40B4-BE49-F238E27FC236}">
                  <a16:creationId xmlns:a16="http://schemas.microsoft.com/office/drawing/2014/main" id="{BB036142-8807-4A2A-BBDC-9D785EF91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021" y="4559368"/>
              <a:ext cx="518658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2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2 w 200"/>
                <a:gd name="T53" fmla="*/ 50 h 69"/>
                <a:gd name="T54" fmla="*/ 96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1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2" y="50"/>
                  </a:moveTo>
                  <a:cubicBezTo>
                    <a:pt x="82" y="51"/>
                    <a:pt x="81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lnTo>
                    <a:pt x="82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6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47">
              <a:extLst>
                <a:ext uri="{FF2B5EF4-FFF2-40B4-BE49-F238E27FC236}">
                  <a16:creationId xmlns:a16="http://schemas.microsoft.com/office/drawing/2014/main" id="{74D4673C-5F19-47B7-9813-A3473F22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486" y="4749076"/>
              <a:ext cx="401932" cy="33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7B1D96-2510-3F96-109B-1C9E0999B28C}"/>
              </a:ext>
            </a:extLst>
          </p:cNvPr>
          <p:cNvGrpSpPr/>
          <p:nvPr/>
        </p:nvGrpSpPr>
        <p:grpSpPr>
          <a:xfrm>
            <a:off x="6254202" y="2428364"/>
            <a:ext cx="975365" cy="204724"/>
            <a:chOff x="8160310" y="4559368"/>
            <a:chExt cx="519759" cy="223123"/>
          </a:xfrm>
        </p:grpSpPr>
        <p:sp>
          <p:nvSpPr>
            <p:cNvPr id="163" name="Freeform 138">
              <a:extLst>
                <a:ext uri="{FF2B5EF4-FFF2-40B4-BE49-F238E27FC236}">
                  <a16:creationId xmlns:a16="http://schemas.microsoft.com/office/drawing/2014/main" id="{EFBB9C35-E81A-4F40-AF03-CC22E66CE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0310" y="4559368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50">
              <a:extLst>
                <a:ext uri="{FF2B5EF4-FFF2-40B4-BE49-F238E27FC236}">
                  <a16:creationId xmlns:a16="http://schemas.microsoft.com/office/drawing/2014/main" id="{40A12609-A289-4E25-972D-FD330F17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0875" y="4749076"/>
              <a:ext cx="401932" cy="33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" name="Freeform 91">
            <a:extLst>
              <a:ext uri="{FF2B5EF4-FFF2-40B4-BE49-F238E27FC236}">
                <a16:creationId xmlns:a16="http://schemas.microsoft.com/office/drawing/2014/main" id="{1EA7E85F-F04F-9D9F-1A77-97BF237911F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 91">
            <a:extLst>
              <a:ext uri="{FF2B5EF4-FFF2-40B4-BE49-F238E27FC236}">
                <a16:creationId xmlns:a16="http://schemas.microsoft.com/office/drawing/2014/main" id="{B3272B8D-50E4-76D8-3161-C3555EE4B52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 91">
            <a:extLst>
              <a:ext uri="{FF2B5EF4-FFF2-40B4-BE49-F238E27FC236}">
                <a16:creationId xmlns:a16="http://schemas.microsoft.com/office/drawing/2014/main" id="{B5534EAB-3E5A-4A42-EB47-DB3388743EA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 91">
            <a:extLst>
              <a:ext uri="{FF2B5EF4-FFF2-40B4-BE49-F238E27FC236}">
                <a16:creationId xmlns:a16="http://schemas.microsoft.com/office/drawing/2014/main" id="{3C36AB23-F592-F9BD-64B8-0DB87C87A7A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reeform 91">
            <a:extLst>
              <a:ext uri="{FF2B5EF4-FFF2-40B4-BE49-F238E27FC236}">
                <a16:creationId xmlns:a16="http://schemas.microsoft.com/office/drawing/2014/main" id="{31C0A6A3-32F8-3433-E488-B05D8B91CC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reeform 91">
            <a:extLst>
              <a:ext uri="{FF2B5EF4-FFF2-40B4-BE49-F238E27FC236}">
                <a16:creationId xmlns:a16="http://schemas.microsoft.com/office/drawing/2014/main" id="{44B061BF-7DE1-040C-E0ED-470CC3A50E9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 91">
            <a:extLst>
              <a:ext uri="{FF2B5EF4-FFF2-40B4-BE49-F238E27FC236}">
                <a16:creationId xmlns:a16="http://schemas.microsoft.com/office/drawing/2014/main" id="{D19B1F4E-3468-41D3-7198-D641FAE6A92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reeform 91">
            <a:extLst>
              <a:ext uri="{FF2B5EF4-FFF2-40B4-BE49-F238E27FC236}">
                <a16:creationId xmlns:a16="http://schemas.microsoft.com/office/drawing/2014/main" id="{8687277F-DC95-D108-4F70-3562B48409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 91">
            <a:extLst>
              <a:ext uri="{FF2B5EF4-FFF2-40B4-BE49-F238E27FC236}">
                <a16:creationId xmlns:a16="http://schemas.microsoft.com/office/drawing/2014/main" id="{B1A01E70-6221-9C97-4EA3-F0BF8FED8F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 91">
            <a:extLst>
              <a:ext uri="{FF2B5EF4-FFF2-40B4-BE49-F238E27FC236}">
                <a16:creationId xmlns:a16="http://schemas.microsoft.com/office/drawing/2014/main" id="{4CD24C98-3EF6-2229-9087-5A79FC7C45E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Freeform 91">
            <a:extLst>
              <a:ext uri="{FF2B5EF4-FFF2-40B4-BE49-F238E27FC236}">
                <a16:creationId xmlns:a16="http://schemas.microsoft.com/office/drawing/2014/main" id="{C032A8BB-3180-5B3B-DB9B-9869C3C7C6A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Freeform 91">
            <a:extLst>
              <a:ext uri="{FF2B5EF4-FFF2-40B4-BE49-F238E27FC236}">
                <a16:creationId xmlns:a16="http://schemas.microsoft.com/office/drawing/2014/main" id="{E621A3E4-E55D-2593-3274-DD40E87C788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Freeform 91">
            <a:extLst>
              <a:ext uri="{FF2B5EF4-FFF2-40B4-BE49-F238E27FC236}">
                <a16:creationId xmlns:a16="http://schemas.microsoft.com/office/drawing/2014/main" id="{CC2EC9A2-B55C-51E9-2BAD-87FC59796FD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Freeform 91">
            <a:extLst>
              <a:ext uri="{FF2B5EF4-FFF2-40B4-BE49-F238E27FC236}">
                <a16:creationId xmlns:a16="http://schemas.microsoft.com/office/drawing/2014/main" id="{EA3F6E96-4C30-494F-B307-B575075EBD8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reeform 91">
            <a:extLst>
              <a:ext uri="{FF2B5EF4-FFF2-40B4-BE49-F238E27FC236}">
                <a16:creationId xmlns:a16="http://schemas.microsoft.com/office/drawing/2014/main" id="{1D1DE51F-28BF-AC3D-966E-59BA9B91BC0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Freeform 91">
            <a:extLst>
              <a:ext uri="{FF2B5EF4-FFF2-40B4-BE49-F238E27FC236}">
                <a16:creationId xmlns:a16="http://schemas.microsoft.com/office/drawing/2014/main" id="{B5F06CB5-8C11-C0CD-4DC8-54FC312E52B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Freeform 91">
            <a:extLst>
              <a:ext uri="{FF2B5EF4-FFF2-40B4-BE49-F238E27FC236}">
                <a16:creationId xmlns:a16="http://schemas.microsoft.com/office/drawing/2014/main" id="{F96833CE-568E-3DF3-B27B-3308FA0672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01E7573D-2554-B0AC-5C28-F59C778CD4A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reeform 91">
            <a:extLst>
              <a:ext uri="{FF2B5EF4-FFF2-40B4-BE49-F238E27FC236}">
                <a16:creationId xmlns:a16="http://schemas.microsoft.com/office/drawing/2014/main" id="{03FAC775-6430-30B6-20EA-AD837B4C0BF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reeform 91">
            <a:extLst>
              <a:ext uri="{FF2B5EF4-FFF2-40B4-BE49-F238E27FC236}">
                <a16:creationId xmlns:a16="http://schemas.microsoft.com/office/drawing/2014/main" id="{7E381298-186E-4001-80F9-C2C91E48059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Freeform 91">
            <a:extLst>
              <a:ext uri="{FF2B5EF4-FFF2-40B4-BE49-F238E27FC236}">
                <a16:creationId xmlns:a16="http://schemas.microsoft.com/office/drawing/2014/main" id="{0F4FA107-8123-9CD6-5023-51354724242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Freeform 91">
            <a:extLst>
              <a:ext uri="{FF2B5EF4-FFF2-40B4-BE49-F238E27FC236}">
                <a16:creationId xmlns:a16="http://schemas.microsoft.com/office/drawing/2014/main" id="{9D7BF4C9-6B6B-D757-B8D6-7488432121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Freeform 91">
            <a:extLst>
              <a:ext uri="{FF2B5EF4-FFF2-40B4-BE49-F238E27FC236}">
                <a16:creationId xmlns:a16="http://schemas.microsoft.com/office/drawing/2014/main" id="{592CA95C-A4BF-3B7F-A3C9-6773CE4EA11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Freeform 91">
            <a:extLst>
              <a:ext uri="{FF2B5EF4-FFF2-40B4-BE49-F238E27FC236}">
                <a16:creationId xmlns:a16="http://schemas.microsoft.com/office/drawing/2014/main" id="{8329D4E5-74BA-9D16-34EB-DAD37A456BB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Freeform 91">
            <a:extLst>
              <a:ext uri="{FF2B5EF4-FFF2-40B4-BE49-F238E27FC236}">
                <a16:creationId xmlns:a16="http://schemas.microsoft.com/office/drawing/2014/main" id="{C317C945-B776-5CB3-AD28-D319442E99E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Freeform 91">
            <a:extLst>
              <a:ext uri="{FF2B5EF4-FFF2-40B4-BE49-F238E27FC236}">
                <a16:creationId xmlns:a16="http://schemas.microsoft.com/office/drawing/2014/main" id="{B5A34907-4324-D305-C7B9-7A72549CFD6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Freeform 91">
            <a:extLst>
              <a:ext uri="{FF2B5EF4-FFF2-40B4-BE49-F238E27FC236}">
                <a16:creationId xmlns:a16="http://schemas.microsoft.com/office/drawing/2014/main" id="{94FEBCE8-721C-642D-9521-CA415EA4B01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Freeform 91">
            <a:extLst>
              <a:ext uri="{FF2B5EF4-FFF2-40B4-BE49-F238E27FC236}">
                <a16:creationId xmlns:a16="http://schemas.microsoft.com/office/drawing/2014/main" id="{3B1AC5F2-8AC6-CD47-9543-C4C1A9C8D66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Freeform 91">
            <a:extLst>
              <a:ext uri="{FF2B5EF4-FFF2-40B4-BE49-F238E27FC236}">
                <a16:creationId xmlns:a16="http://schemas.microsoft.com/office/drawing/2014/main" id="{632176DB-AD5E-1667-F6D1-F70E52F9D44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Freeform 91">
            <a:extLst>
              <a:ext uri="{FF2B5EF4-FFF2-40B4-BE49-F238E27FC236}">
                <a16:creationId xmlns:a16="http://schemas.microsoft.com/office/drawing/2014/main" id="{6023837C-4D5C-4376-3DC3-9FCA90FFD1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Freeform 91">
            <a:extLst>
              <a:ext uri="{FF2B5EF4-FFF2-40B4-BE49-F238E27FC236}">
                <a16:creationId xmlns:a16="http://schemas.microsoft.com/office/drawing/2014/main" id="{F8A3AB94-2DAA-1FA4-28C1-12AF8A021BE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 91">
            <a:extLst>
              <a:ext uri="{FF2B5EF4-FFF2-40B4-BE49-F238E27FC236}">
                <a16:creationId xmlns:a16="http://schemas.microsoft.com/office/drawing/2014/main" id="{E9E44C4A-CAC9-FA8A-B709-7B072DA112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 91">
            <a:extLst>
              <a:ext uri="{FF2B5EF4-FFF2-40B4-BE49-F238E27FC236}">
                <a16:creationId xmlns:a16="http://schemas.microsoft.com/office/drawing/2014/main" id="{A81BE7AF-36FB-FDFA-7C3A-DA112D2E30F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Freeform 91">
            <a:extLst>
              <a:ext uri="{FF2B5EF4-FFF2-40B4-BE49-F238E27FC236}">
                <a16:creationId xmlns:a16="http://schemas.microsoft.com/office/drawing/2014/main" id="{32E8A621-118E-EF0C-950B-4B6B1D6C525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Freeform 91">
            <a:extLst>
              <a:ext uri="{FF2B5EF4-FFF2-40B4-BE49-F238E27FC236}">
                <a16:creationId xmlns:a16="http://schemas.microsoft.com/office/drawing/2014/main" id="{2262D98A-D958-25AC-02FA-32CEA8EC2D7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Freeform 91">
            <a:extLst>
              <a:ext uri="{FF2B5EF4-FFF2-40B4-BE49-F238E27FC236}">
                <a16:creationId xmlns:a16="http://schemas.microsoft.com/office/drawing/2014/main" id="{5CAFEEC4-367D-3FF7-C819-B10DC7CB569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Freeform 91">
            <a:extLst>
              <a:ext uri="{FF2B5EF4-FFF2-40B4-BE49-F238E27FC236}">
                <a16:creationId xmlns:a16="http://schemas.microsoft.com/office/drawing/2014/main" id="{29EA86EE-8496-7DBA-0089-536827B8C19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Freeform 91">
            <a:extLst>
              <a:ext uri="{FF2B5EF4-FFF2-40B4-BE49-F238E27FC236}">
                <a16:creationId xmlns:a16="http://schemas.microsoft.com/office/drawing/2014/main" id="{6F2661EB-6DE4-698A-44B8-219881635BE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Freeform 91">
            <a:extLst>
              <a:ext uri="{FF2B5EF4-FFF2-40B4-BE49-F238E27FC236}">
                <a16:creationId xmlns:a16="http://schemas.microsoft.com/office/drawing/2014/main" id="{824803F2-EE0E-99FF-75F4-21B0003B9B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Freeform 91">
            <a:extLst>
              <a:ext uri="{FF2B5EF4-FFF2-40B4-BE49-F238E27FC236}">
                <a16:creationId xmlns:a16="http://schemas.microsoft.com/office/drawing/2014/main" id="{367F79A3-6070-57BD-064E-EF67B1B6671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47D88014-9B53-3A90-1D4E-8EAECC55F4A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Freeform 91">
            <a:extLst>
              <a:ext uri="{FF2B5EF4-FFF2-40B4-BE49-F238E27FC236}">
                <a16:creationId xmlns:a16="http://schemas.microsoft.com/office/drawing/2014/main" id="{70C72C77-EA69-73DE-C5F2-2188FBD0A44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Freeform 91">
            <a:extLst>
              <a:ext uri="{FF2B5EF4-FFF2-40B4-BE49-F238E27FC236}">
                <a16:creationId xmlns:a16="http://schemas.microsoft.com/office/drawing/2014/main" id="{3638921C-9B6B-1A35-FC02-92E786192DB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Freeform 91">
            <a:extLst>
              <a:ext uri="{FF2B5EF4-FFF2-40B4-BE49-F238E27FC236}">
                <a16:creationId xmlns:a16="http://schemas.microsoft.com/office/drawing/2014/main" id="{60B62629-9317-7ED9-E813-117581B166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Freeform 91">
            <a:extLst>
              <a:ext uri="{FF2B5EF4-FFF2-40B4-BE49-F238E27FC236}">
                <a16:creationId xmlns:a16="http://schemas.microsoft.com/office/drawing/2014/main" id="{5355511F-2364-7995-0355-39AE813769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Freeform 91">
            <a:extLst>
              <a:ext uri="{FF2B5EF4-FFF2-40B4-BE49-F238E27FC236}">
                <a16:creationId xmlns:a16="http://schemas.microsoft.com/office/drawing/2014/main" id="{6810A390-373F-CE8D-4DEE-725BB71558A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Freeform 91">
            <a:extLst>
              <a:ext uri="{FF2B5EF4-FFF2-40B4-BE49-F238E27FC236}">
                <a16:creationId xmlns:a16="http://schemas.microsoft.com/office/drawing/2014/main" id="{B0CEF33B-4A10-6692-DF23-6622818AED0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C9341041-DE7A-AD44-A303-68EBB7F7A4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Freeform 91">
            <a:extLst>
              <a:ext uri="{FF2B5EF4-FFF2-40B4-BE49-F238E27FC236}">
                <a16:creationId xmlns:a16="http://schemas.microsoft.com/office/drawing/2014/main" id="{96334E3C-46DF-D80D-FC91-2A3E61016F2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Freeform 91">
            <a:extLst>
              <a:ext uri="{FF2B5EF4-FFF2-40B4-BE49-F238E27FC236}">
                <a16:creationId xmlns:a16="http://schemas.microsoft.com/office/drawing/2014/main" id="{75D7D160-2AA8-4B96-06BF-CE37FC2440B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Freeform 91">
            <a:extLst>
              <a:ext uri="{FF2B5EF4-FFF2-40B4-BE49-F238E27FC236}">
                <a16:creationId xmlns:a16="http://schemas.microsoft.com/office/drawing/2014/main" id="{FD41267F-E471-B231-B040-F192201656A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BD2F7C5D-516B-1C93-9D7E-DADAC2B5A37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0B6EF291-3DE4-BC90-7B73-0C81888FB96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92DB544F-2991-0B9C-6F65-2D84FBB2AFB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Freeform 91">
            <a:extLst>
              <a:ext uri="{FF2B5EF4-FFF2-40B4-BE49-F238E27FC236}">
                <a16:creationId xmlns:a16="http://schemas.microsoft.com/office/drawing/2014/main" id="{2EBFA33D-BC7A-9861-620D-AE33A73667A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3AFEA8B2-6C81-781F-EF83-7E5BBC56906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FCA4E12C-0AFD-F8C7-B583-0519E41DEC8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DF8E648F-DBD2-2E87-0DD0-59CEBBFB03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Freeform 91">
            <a:extLst>
              <a:ext uri="{FF2B5EF4-FFF2-40B4-BE49-F238E27FC236}">
                <a16:creationId xmlns:a16="http://schemas.microsoft.com/office/drawing/2014/main" id="{D9ECAC97-C066-F79E-DA52-EB27E584B9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Freeform 91">
            <a:extLst>
              <a:ext uri="{FF2B5EF4-FFF2-40B4-BE49-F238E27FC236}">
                <a16:creationId xmlns:a16="http://schemas.microsoft.com/office/drawing/2014/main" id="{1B47693F-AF15-B745-5423-6EBC6476F7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Freeform 91">
            <a:extLst>
              <a:ext uri="{FF2B5EF4-FFF2-40B4-BE49-F238E27FC236}">
                <a16:creationId xmlns:a16="http://schemas.microsoft.com/office/drawing/2014/main" id="{8F80636F-577E-1028-01F5-1DC3D808C0C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Freeform 91">
            <a:extLst>
              <a:ext uri="{FF2B5EF4-FFF2-40B4-BE49-F238E27FC236}">
                <a16:creationId xmlns:a16="http://schemas.microsoft.com/office/drawing/2014/main" id="{7D4C1DF9-3680-7ACF-5A95-2252B0F24B1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4F4CD34A-4E14-27CB-9767-4FEBB92367C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1D4A9439-4611-BCC1-64EA-24E35AB8896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Freeform 91">
            <a:extLst>
              <a:ext uri="{FF2B5EF4-FFF2-40B4-BE49-F238E27FC236}">
                <a16:creationId xmlns:a16="http://schemas.microsoft.com/office/drawing/2014/main" id="{236D4CB8-DF0E-79BE-0B25-C9669BCF0E6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6F2BAF10-1CBB-504E-5EB3-1045FC167C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Freeform 91">
            <a:extLst>
              <a:ext uri="{FF2B5EF4-FFF2-40B4-BE49-F238E27FC236}">
                <a16:creationId xmlns:a16="http://schemas.microsoft.com/office/drawing/2014/main" id="{DCF4E789-545E-A771-08A6-7735D3EDBED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Freeform 91">
            <a:extLst>
              <a:ext uri="{FF2B5EF4-FFF2-40B4-BE49-F238E27FC236}">
                <a16:creationId xmlns:a16="http://schemas.microsoft.com/office/drawing/2014/main" id="{93DD733C-13A3-0B59-76FA-08A03B5BB6B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885BF9DE-0062-CE4A-D048-872AE2CFA5E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Freeform 91">
            <a:extLst>
              <a:ext uri="{FF2B5EF4-FFF2-40B4-BE49-F238E27FC236}">
                <a16:creationId xmlns:a16="http://schemas.microsoft.com/office/drawing/2014/main" id="{9F70E8B4-7E09-92F8-7EB9-89A1A75B67E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Arrow: Right 141">
            <a:extLst>
              <a:ext uri="{FF2B5EF4-FFF2-40B4-BE49-F238E27FC236}">
                <a16:creationId xmlns:a16="http://schemas.microsoft.com/office/drawing/2014/main" id="{DA360790-419F-F963-354A-00B3F1D21725}"/>
              </a:ext>
            </a:extLst>
          </p:cNvPr>
          <p:cNvSpPr/>
          <p:nvPr/>
        </p:nvSpPr>
        <p:spPr>
          <a:xfrm rot="14524505" flipH="1">
            <a:off x="6516195" y="1857794"/>
            <a:ext cx="255951" cy="283784"/>
          </a:xfrm>
          <a:prstGeom prst="rightArrow">
            <a:avLst>
              <a:gd name="adj1" fmla="val 50000"/>
              <a:gd name="adj2" fmla="val 474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Arrow: Right 146">
            <a:extLst>
              <a:ext uri="{FF2B5EF4-FFF2-40B4-BE49-F238E27FC236}">
                <a16:creationId xmlns:a16="http://schemas.microsoft.com/office/drawing/2014/main" id="{4A1993BB-90A5-0C1F-6852-8EA35C2C9711}"/>
              </a:ext>
            </a:extLst>
          </p:cNvPr>
          <p:cNvSpPr/>
          <p:nvPr/>
        </p:nvSpPr>
        <p:spPr>
          <a:xfrm rot="6707077" flipH="1">
            <a:off x="6407390" y="4859691"/>
            <a:ext cx="255951" cy="283784"/>
          </a:xfrm>
          <a:prstGeom prst="rightArrow">
            <a:avLst>
              <a:gd name="adj1" fmla="val 50000"/>
              <a:gd name="adj2" fmla="val 47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7307489-0F99-F70F-7DF2-53BAE54276F9}"/>
              </a:ext>
            </a:extLst>
          </p:cNvPr>
          <p:cNvGrpSpPr/>
          <p:nvPr/>
        </p:nvGrpSpPr>
        <p:grpSpPr>
          <a:xfrm>
            <a:off x="6269276" y="4616010"/>
            <a:ext cx="975365" cy="204724"/>
            <a:chOff x="6668427" y="4103633"/>
            <a:chExt cx="519759" cy="223123"/>
          </a:xfrm>
        </p:grpSpPr>
        <p:sp>
          <p:nvSpPr>
            <p:cNvPr id="123" name="Freeform 138">
              <a:extLst>
                <a:ext uri="{FF2B5EF4-FFF2-40B4-BE49-F238E27FC236}">
                  <a16:creationId xmlns:a16="http://schemas.microsoft.com/office/drawing/2014/main" id="{656B4FE5-9BDB-86F4-B229-210249C56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427" y="4103633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Rectangle 150">
              <a:extLst>
                <a:ext uri="{FF2B5EF4-FFF2-40B4-BE49-F238E27FC236}">
                  <a16:creationId xmlns:a16="http://schemas.microsoft.com/office/drawing/2014/main" id="{0253184D-B43F-7F00-108D-E74086B73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992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9" name="Freeform 91">
            <a:extLst>
              <a:ext uri="{FF2B5EF4-FFF2-40B4-BE49-F238E27FC236}">
                <a16:creationId xmlns:a16="http://schemas.microsoft.com/office/drawing/2014/main" id="{6A35BD52-A368-74B5-C60A-604B210EE1C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Freeform 91">
            <a:extLst>
              <a:ext uri="{FF2B5EF4-FFF2-40B4-BE49-F238E27FC236}">
                <a16:creationId xmlns:a16="http://schemas.microsoft.com/office/drawing/2014/main" id="{D18D2D79-D22F-E7F3-6338-AC54CD9B7F3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Freeform 91">
            <a:extLst>
              <a:ext uri="{FF2B5EF4-FFF2-40B4-BE49-F238E27FC236}">
                <a16:creationId xmlns:a16="http://schemas.microsoft.com/office/drawing/2014/main" id="{7F335597-FD51-B97C-54C9-13A9DE54139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Freeform 91">
            <a:extLst>
              <a:ext uri="{FF2B5EF4-FFF2-40B4-BE49-F238E27FC236}">
                <a16:creationId xmlns:a16="http://schemas.microsoft.com/office/drawing/2014/main" id="{2E5E7D6D-F137-EFBB-3167-AB30C611B8B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Freeform 91">
            <a:extLst>
              <a:ext uri="{FF2B5EF4-FFF2-40B4-BE49-F238E27FC236}">
                <a16:creationId xmlns:a16="http://schemas.microsoft.com/office/drawing/2014/main" id="{FD33158F-F310-FA5C-6C85-7D01880D955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Freeform 91">
            <a:extLst>
              <a:ext uri="{FF2B5EF4-FFF2-40B4-BE49-F238E27FC236}">
                <a16:creationId xmlns:a16="http://schemas.microsoft.com/office/drawing/2014/main" id="{89640CC8-3700-8FC3-74F7-383C0D8063F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Freeform 91">
            <a:extLst>
              <a:ext uri="{FF2B5EF4-FFF2-40B4-BE49-F238E27FC236}">
                <a16:creationId xmlns:a16="http://schemas.microsoft.com/office/drawing/2014/main" id="{289F78A7-83B0-5673-1BE3-511B0A409CE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C611EF8-1046-E787-9973-C237B0CF32D8}"/>
              </a:ext>
            </a:extLst>
          </p:cNvPr>
          <p:cNvSpPr txBox="1"/>
          <p:nvPr/>
        </p:nvSpPr>
        <p:spPr>
          <a:xfrm>
            <a:off x="10553078" y="3639814"/>
            <a:ext cx="173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600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. . .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84B3991-2D31-E343-FEAC-D19748E31CBE}"/>
              </a:ext>
            </a:extLst>
          </p:cNvPr>
          <p:cNvSpPr txBox="1"/>
          <p:nvPr/>
        </p:nvSpPr>
        <p:spPr>
          <a:xfrm>
            <a:off x="226388" y="3639814"/>
            <a:ext cx="173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600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. . 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DBD42E-928D-60C5-5FF1-3A81B383F267}"/>
              </a:ext>
            </a:extLst>
          </p:cNvPr>
          <p:cNvCxnSpPr>
            <a:cxnSpLocks/>
            <a:stCxn id="173" idx="27"/>
          </p:cNvCxnSpPr>
          <p:nvPr/>
        </p:nvCxnSpPr>
        <p:spPr>
          <a:xfrm>
            <a:off x="6729891" y="3039034"/>
            <a:ext cx="3552268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F136A8-F14D-14EC-163C-9A3BA085AC5C}"/>
              </a:ext>
            </a:extLst>
          </p:cNvPr>
          <p:cNvCxnSpPr>
            <a:cxnSpLocks/>
            <a:stCxn id="173" idx="27"/>
          </p:cNvCxnSpPr>
          <p:nvPr/>
        </p:nvCxnSpPr>
        <p:spPr>
          <a:xfrm>
            <a:off x="6729891" y="3039034"/>
            <a:ext cx="2506181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8084D2-1784-A7D6-17C3-986EF96FBAD1}"/>
              </a:ext>
            </a:extLst>
          </p:cNvPr>
          <p:cNvCxnSpPr>
            <a:cxnSpLocks/>
            <a:stCxn id="173" idx="27"/>
          </p:cNvCxnSpPr>
          <p:nvPr/>
        </p:nvCxnSpPr>
        <p:spPr>
          <a:xfrm>
            <a:off x="6729891" y="3039034"/>
            <a:ext cx="1430598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44CB90-CC45-6856-3CA1-2C117251CA91}"/>
              </a:ext>
            </a:extLst>
          </p:cNvPr>
          <p:cNvCxnSpPr>
            <a:cxnSpLocks/>
            <a:stCxn id="173" idx="27"/>
          </p:cNvCxnSpPr>
          <p:nvPr/>
        </p:nvCxnSpPr>
        <p:spPr>
          <a:xfrm flipH="1">
            <a:off x="6045146" y="3039034"/>
            <a:ext cx="684745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985EA0-0877-472B-0054-8F20A83ADBD8}"/>
              </a:ext>
            </a:extLst>
          </p:cNvPr>
          <p:cNvCxnSpPr>
            <a:cxnSpLocks/>
            <a:stCxn id="173" idx="27"/>
          </p:cNvCxnSpPr>
          <p:nvPr/>
        </p:nvCxnSpPr>
        <p:spPr>
          <a:xfrm flipH="1">
            <a:off x="4969563" y="3039034"/>
            <a:ext cx="1760328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815295-9B1F-1AA0-C9C5-80BE392720DC}"/>
              </a:ext>
            </a:extLst>
          </p:cNvPr>
          <p:cNvCxnSpPr>
            <a:cxnSpLocks/>
            <a:stCxn id="173" idx="27"/>
          </p:cNvCxnSpPr>
          <p:nvPr/>
        </p:nvCxnSpPr>
        <p:spPr>
          <a:xfrm flipH="1">
            <a:off x="3908732" y="3039034"/>
            <a:ext cx="2821159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3BC393-6EDB-6552-F9A4-619A23F690CE}"/>
              </a:ext>
            </a:extLst>
          </p:cNvPr>
          <p:cNvCxnSpPr>
            <a:cxnSpLocks/>
            <a:stCxn id="173" idx="27"/>
          </p:cNvCxnSpPr>
          <p:nvPr/>
        </p:nvCxnSpPr>
        <p:spPr>
          <a:xfrm flipH="1">
            <a:off x="2833151" y="3039034"/>
            <a:ext cx="3896740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91">
            <a:extLst>
              <a:ext uri="{FF2B5EF4-FFF2-40B4-BE49-F238E27FC236}">
                <a16:creationId xmlns:a16="http://schemas.microsoft.com/office/drawing/2014/main" id="{1C59C88A-6890-3A57-1BA7-A4E91032DEF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reeform 91">
            <a:extLst>
              <a:ext uri="{FF2B5EF4-FFF2-40B4-BE49-F238E27FC236}">
                <a16:creationId xmlns:a16="http://schemas.microsoft.com/office/drawing/2014/main" id="{E3402F81-E2C8-1FD1-70B2-18892195640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Freeform 91">
            <a:extLst>
              <a:ext uri="{FF2B5EF4-FFF2-40B4-BE49-F238E27FC236}">
                <a16:creationId xmlns:a16="http://schemas.microsoft.com/office/drawing/2014/main" id="{FE3E6672-F435-9482-492B-26FA9C19592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681AA46E-02AB-EFBB-CE32-BC41607FD58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reeform 91">
            <a:extLst>
              <a:ext uri="{FF2B5EF4-FFF2-40B4-BE49-F238E27FC236}">
                <a16:creationId xmlns:a16="http://schemas.microsoft.com/office/drawing/2014/main" id="{5EC1A15B-01C4-6B73-81D3-56114BD86D8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Freeform 91">
            <a:extLst>
              <a:ext uri="{FF2B5EF4-FFF2-40B4-BE49-F238E27FC236}">
                <a16:creationId xmlns:a16="http://schemas.microsoft.com/office/drawing/2014/main" id="{295B3B95-691B-3D1B-4A87-4A747C7C4A4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Freeform 91">
            <a:extLst>
              <a:ext uri="{FF2B5EF4-FFF2-40B4-BE49-F238E27FC236}">
                <a16:creationId xmlns:a16="http://schemas.microsoft.com/office/drawing/2014/main" id="{FED7D0A7-D1F8-11B9-B8E2-66E92C11532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Freeform 91">
            <a:extLst>
              <a:ext uri="{FF2B5EF4-FFF2-40B4-BE49-F238E27FC236}">
                <a16:creationId xmlns:a16="http://schemas.microsoft.com/office/drawing/2014/main" id="{4FFC47AE-4001-1675-4544-78356EF1FF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 91">
            <a:extLst>
              <a:ext uri="{FF2B5EF4-FFF2-40B4-BE49-F238E27FC236}">
                <a16:creationId xmlns:a16="http://schemas.microsoft.com/office/drawing/2014/main" id="{83C17D70-39AA-2981-79C2-E0D7C92163A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Freeform 91">
            <a:extLst>
              <a:ext uri="{FF2B5EF4-FFF2-40B4-BE49-F238E27FC236}">
                <a16:creationId xmlns:a16="http://schemas.microsoft.com/office/drawing/2014/main" id="{01E749A2-79B9-C34A-5E5D-53615D945A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Freeform 91">
            <a:extLst>
              <a:ext uri="{FF2B5EF4-FFF2-40B4-BE49-F238E27FC236}">
                <a16:creationId xmlns:a16="http://schemas.microsoft.com/office/drawing/2014/main" id="{D295366C-1786-0589-1ADA-0CD0E18E62D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Freeform 91">
            <a:extLst>
              <a:ext uri="{FF2B5EF4-FFF2-40B4-BE49-F238E27FC236}">
                <a16:creationId xmlns:a16="http://schemas.microsoft.com/office/drawing/2014/main" id="{1DD4F367-BF92-A263-3B2A-C1AC51A9721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Freeform 91">
            <a:extLst>
              <a:ext uri="{FF2B5EF4-FFF2-40B4-BE49-F238E27FC236}">
                <a16:creationId xmlns:a16="http://schemas.microsoft.com/office/drawing/2014/main" id="{4944AA8E-20D5-926D-65F5-40EAC95E75E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5624E70A-2448-059C-289B-1EB486CBBB0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" name="Freeform 91">
            <a:extLst>
              <a:ext uri="{FF2B5EF4-FFF2-40B4-BE49-F238E27FC236}">
                <a16:creationId xmlns:a16="http://schemas.microsoft.com/office/drawing/2014/main" id="{E1D21E35-17D7-FBB9-59B3-3A090110B25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" name="Freeform 91">
            <a:extLst>
              <a:ext uri="{FF2B5EF4-FFF2-40B4-BE49-F238E27FC236}">
                <a16:creationId xmlns:a16="http://schemas.microsoft.com/office/drawing/2014/main" id="{85AFC32B-1E7C-0AC6-BE15-7E72698E569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7" name="Freeform 91">
            <a:extLst>
              <a:ext uri="{FF2B5EF4-FFF2-40B4-BE49-F238E27FC236}">
                <a16:creationId xmlns:a16="http://schemas.microsoft.com/office/drawing/2014/main" id="{0022C255-1CD1-D116-F52E-6F76630CCF0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8" name="Freeform 91">
            <a:extLst>
              <a:ext uri="{FF2B5EF4-FFF2-40B4-BE49-F238E27FC236}">
                <a16:creationId xmlns:a16="http://schemas.microsoft.com/office/drawing/2014/main" id="{99F77AEF-D722-7404-8F52-C94AA182013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4C2766B8-E2E8-7E3A-AB5A-CB9DF98ADBE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" name="Freeform 91">
            <a:extLst>
              <a:ext uri="{FF2B5EF4-FFF2-40B4-BE49-F238E27FC236}">
                <a16:creationId xmlns:a16="http://schemas.microsoft.com/office/drawing/2014/main" id="{2408376F-A579-219E-7722-64070C6F5FF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Freeform 91">
            <a:extLst>
              <a:ext uri="{FF2B5EF4-FFF2-40B4-BE49-F238E27FC236}">
                <a16:creationId xmlns:a16="http://schemas.microsoft.com/office/drawing/2014/main" id="{85115F17-F89F-85DE-C3C5-54CD185FAC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" name="Freeform 91">
            <a:extLst>
              <a:ext uri="{FF2B5EF4-FFF2-40B4-BE49-F238E27FC236}">
                <a16:creationId xmlns:a16="http://schemas.microsoft.com/office/drawing/2014/main" id="{D6BB4852-C93C-0CBA-29DD-C3A7F03852C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" name="Freeform 91">
            <a:extLst>
              <a:ext uri="{FF2B5EF4-FFF2-40B4-BE49-F238E27FC236}">
                <a16:creationId xmlns:a16="http://schemas.microsoft.com/office/drawing/2014/main" id="{504CC578-F040-92FA-1FC2-AD9B83EF2FB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" name="Freeform 91">
            <a:extLst>
              <a:ext uri="{FF2B5EF4-FFF2-40B4-BE49-F238E27FC236}">
                <a16:creationId xmlns:a16="http://schemas.microsoft.com/office/drawing/2014/main" id="{80991192-46B8-7FA7-5C82-6A8FA9B710E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5" name="Freeform 91">
            <a:extLst>
              <a:ext uri="{FF2B5EF4-FFF2-40B4-BE49-F238E27FC236}">
                <a16:creationId xmlns:a16="http://schemas.microsoft.com/office/drawing/2014/main" id="{11A64D8B-CFAE-D04F-7F13-6ABFFDFD48B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6" name="Freeform 91">
            <a:extLst>
              <a:ext uri="{FF2B5EF4-FFF2-40B4-BE49-F238E27FC236}">
                <a16:creationId xmlns:a16="http://schemas.microsoft.com/office/drawing/2014/main" id="{E29A1C09-57A8-D84A-0742-BDACAD203AA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7" name="Freeform 91">
            <a:extLst>
              <a:ext uri="{FF2B5EF4-FFF2-40B4-BE49-F238E27FC236}">
                <a16:creationId xmlns:a16="http://schemas.microsoft.com/office/drawing/2014/main" id="{0B5E15A6-2AA3-EDDC-8DE1-27A56E4B94B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Freeform 91">
            <a:extLst>
              <a:ext uri="{FF2B5EF4-FFF2-40B4-BE49-F238E27FC236}">
                <a16:creationId xmlns:a16="http://schemas.microsoft.com/office/drawing/2014/main" id="{F7175DD9-4865-81B4-C5DF-9006B7D663B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" name="Freeform 91">
            <a:extLst>
              <a:ext uri="{FF2B5EF4-FFF2-40B4-BE49-F238E27FC236}">
                <a16:creationId xmlns:a16="http://schemas.microsoft.com/office/drawing/2014/main" id="{82D28BA4-E236-2FCB-90F9-59BF88F09F4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" name="Freeform 91">
            <a:extLst>
              <a:ext uri="{FF2B5EF4-FFF2-40B4-BE49-F238E27FC236}">
                <a16:creationId xmlns:a16="http://schemas.microsoft.com/office/drawing/2014/main" id="{EAE21F47-3941-A2CA-49EB-1EFEB69038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Freeform 91">
            <a:extLst>
              <a:ext uri="{FF2B5EF4-FFF2-40B4-BE49-F238E27FC236}">
                <a16:creationId xmlns:a16="http://schemas.microsoft.com/office/drawing/2014/main" id="{850B5397-0036-B2E3-9D9B-DC2AC71BBAD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" name="Freeform 91">
            <a:extLst>
              <a:ext uri="{FF2B5EF4-FFF2-40B4-BE49-F238E27FC236}">
                <a16:creationId xmlns:a16="http://schemas.microsoft.com/office/drawing/2014/main" id="{17625480-9014-49FA-0193-8C7DA3D1CE3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7" name="Freeform 91">
            <a:extLst>
              <a:ext uri="{FF2B5EF4-FFF2-40B4-BE49-F238E27FC236}">
                <a16:creationId xmlns:a16="http://schemas.microsoft.com/office/drawing/2014/main" id="{29436CC2-71AA-D2CD-00F5-892027DAC09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181623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Freeform 91">
            <a:extLst>
              <a:ext uri="{FF2B5EF4-FFF2-40B4-BE49-F238E27FC236}">
                <a16:creationId xmlns:a16="http://schemas.microsoft.com/office/drawing/2014/main" id="{785DCE88-3E48-5CF0-FAA5-27538938EBA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0" name="Freeform 91">
            <a:extLst>
              <a:ext uri="{FF2B5EF4-FFF2-40B4-BE49-F238E27FC236}">
                <a16:creationId xmlns:a16="http://schemas.microsoft.com/office/drawing/2014/main" id="{B90AF565-E383-CF32-D7C8-75B5E3B5F0F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1" name="Freeform 91">
            <a:extLst>
              <a:ext uri="{FF2B5EF4-FFF2-40B4-BE49-F238E27FC236}">
                <a16:creationId xmlns:a16="http://schemas.microsoft.com/office/drawing/2014/main" id="{7A0F8DB9-CEE8-E019-A51B-03BAD77F000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2" name="Freeform 91">
            <a:extLst>
              <a:ext uri="{FF2B5EF4-FFF2-40B4-BE49-F238E27FC236}">
                <a16:creationId xmlns:a16="http://schemas.microsoft.com/office/drawing/2014/main" id="{710D8A33-168D-F062-46ED-178FD610BC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Freeform 91">
            <a:extLst>
              <a:ext uri="{FF2B5EF4-FFF2-40B4-BE49-F238E27FC236}">
                <a16:creationId xmlns:a16="http://schemas.microsoft.com/office/drawing/2014/main" id="{15B38F62-61DA-F1BA-8F99-B0668A2AA23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4" name="Freeform 91">
            <a:extLst>
              <a:ext uri="{FF2B5EF4-FFF2-40B4-BE49-F238E27FC236}">
                <a16:creationId xmlns:a16="http://schemas.microsoft.com/office/drawing/2014/main" id="{44DF8D4B-1C5A-A918-122E-58861EA44C5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5" name="Freeform 91">
            <a:extLst>
              <a:ext uri="{FF2B5EF4-FFF2-40B4-BE49-F238E27FC236}">
                <a16:creationId xmlns:a16="http://schemas.microsoft.com/office/drawing/2014/main" id="{FC698DBE-601F-F0B7-1897-B9A6785053F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6" name="Freeform 91">
            <a:extLst>
              <a:ext uri="{FF2B5EF4-FFF2-40B4-BE49-F238E27FC236}">
                <a16:creationId xmlns:a16="http://schemas.microsoft.com/office/drawing/2014/main" id="{6C85FB04-78B0-52E8-A536-FF65DBF1840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7" name="Freeform 91">
            <a:extLst>
              <a:ext uri="{FF2B5EF4-FFF2-40B4-BE49-F238E27FC236}">
                <a16:creationId xmlns:a16="http://schemas.microsoft.com/office/drawing/2014/main" id="{E0659DC0-E3FF-1B61-D810-47741390C53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8" name="Freeform 91">
            <a:extLst>
              <a:ext uri="{FF2B5EF4-FFF2-40B4-BE49-F238E27FC236}">
                <a16:creationId xmlns:a16="http://schemas.microsoft.com/office/drawing/2014/main" id="{8EEFC4D8-78C7-0979-7F98-BA4A02CE126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Freeform 91">
            <a:extLst>
              <a:ext uri="{FF2B5EF4-FFF2-40B4-BE49-F238E27FC236}">
                <a16:creationId xmlns:a16="http://schemas.microsoft.com/office/drawing/2014/main" id="{3D4320A6-A4C4-E9E2-4C41-692643F2563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A87C1C6-9A32-F587-DECA-3DD03D081149}"/>
              </a:ext>
            </a:extLst>
          </p:cNvPr>
          <p:cNvCxnSpPr>
            <a:cxnSpLocks/>
            <a:stCxn id="173" idx="27"/>
          </p:cNvCxnSpPr>
          <p:nvPr/>
        </p:nvCxnSpPr>
        <p:spPr>
          <a:xfrm flipH="1">
            <a:off x="1559191" y="3039034"/>
            <a:ext cx="5170700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98FA3E6-C7D4-2E44-A545-923098B79873}"/>
              </a:ext>
            </a:extLst>
          </p:cNvPr>
          <p:cNvCxnSpPr>
            <a:cxnSpLocks/>
            <a:stCxn id="173" idx="27"/>
          </p:cNvCxnSpPr>
          <p:nvPr/>
        </p:nvCxnSpPr>
        <p:spPr>
          <a:xfrm flipH="1">
            <a:off x="483610" y="3039034"/>
            <a:ext cx="6246281" cy="1425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4BAE3EEC-AE6C-1013-9C05-C3D059B3088C}"/>
              </a:ext>
            </a:extLst>
          </p:cNvPr>
          <p:cNvCxnSpPr>
            <a:cxnSpLocks/>
            <a:stCxn id="173" idx="28"/>
          </p:cNvCxnSpPr>
          <p:nvPr/>
        </p:nvCxnSpPr>
        <p:spPr>
          <a:xfrm>
            <a:off x="6695779" y="3031982"/>
            <a:ext cx="5660657" cy="1432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E5A8C62-36B8-C54B-B4A6-5C0333B501B4}"/>
              </a:ext>
            </a:extLst>
          </p:cNvPr>
          <p:cNvCxnSpPr>
            <a:cxnSpLocks/>
            <a:stCxn id="173" idx="28"/>
          </p:cNvCxnSpPr>
          <p:nvPr/>
        </p:nvCxnSpPr>
        <p:spPr>
          <a:xfrm>
            <a:off x="6695779" y="3031982"/>
            <a:ext cx="4614570" cy="1432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45F72C-91A0-D830-4CAB-5CE6827D41C2}"/>
              </a:ext>
            </a:extLst>
          </p:cNvPr>
          <p:cNvSpPr txBox="1"/>
          <p:nvPr/>
        </p:nvSpPr>
        <p:spPr>
          <a:xfrm>
            <a:off x="743295" y="225589"/>
            <a:ext cx="1085497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arenBoth"/>
            </a:pPr>
            <a:r>
              <a:rPr lang="en-US" sz="1200"/>
              <a:t>Transition from previous slide – replace chassis with DDC cluster, add racks with servers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A5A6B-BA53-966D-802E-705A4688E300}"/>
              </a:ext>
            </a:extLst>
          </p:cNvPr>
          <p:cNvSpPr txBox="1"/>
          <p:nvPr/>
        </p:nvSpPr>
        <p:spPr>
          <a:xfrm>
            <a:off x="193755" y="5788381"/>
            <a:ext cx="117027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(1) However, this could be solved with DriveNets Network Cloud disaggregated distributed architecture - this is the world's largest chassis - it is a distributed architecture which solves any scale limitation of the metal enclosure</a:t>
            </a:r>
          </a:p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B815A5-DFD7-1D5C-E9D3-E2205C0BC11A}"/>
              </a:ext>
            </a:extLst>
          </p:cNvPr>
          <p:cNvSpPr txBox="1"/>
          <p:nvPr/>
        </p:nvSpPr>
        <p:spPr>
          <a:xfrm>
            <a:off x="4055607" y="6353784"/>
            <a:ext cx="150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JCT gauge</a:t>
            </a:r>
            <a:endParaRPr lang="en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740AA-CF68-423A-5BDB-3AFE482B5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6" y="5952222"/>
            <a:ext cx="1172455" cy="11724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98839-E05B-44F6-984A-361573B93D87}"/>
              </a:ext>
            </a:extLst>
          </p:cNvPr>
          <p:cNvSpPr txBox="1"/>
          <p:nvPr/>
        </p:nvSpPr>
        <p:spPr>
          <a:xfrm>
            <a:off x="1" y="1266677"/>
            <a:ext cx="141657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DDC</a:t>
            </a:r>
            <a:endParaRPr lang="en-IL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15E36C-195E-FF46-69B8-D25E6C6DD21E}"/>
              </a:ext>
            </a:extLst>
          </p:cNvPr>
          <p:cNvCxnSpPr>
            <a:cxnSpLocks/>
          </p:cNvCxnSpPr>
          <p:nvPr/>
        </p:nvCxnSpPr>
        <p:spPr>
          <a:xfrm>
            <a:off x="7113696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6571D3-D318-962B-5478-18996E3FE2F5}"/>
              </a:ext>
            </a:extLst>
          </p:cNvPr>
          <p:cNvCxnSpPr>
            <a:cxnSpLocks/>
          </p:cNvCxnSpPr>
          <p:nvPr/>
        </p:nvCxnSpPr>
        <p:spPr>
          <a:xfrm>
            <a:off x="1028215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CD297D-98A6-C85A-DC18-516A6FEEC9AB}"/>
              </a:ext>
            </a:extLst>
          </p:cNvPr>
          <p:cNvCxnSpPr>
            <a:cxnSpLocks/>
          </p:cNvCxnSpPr>
          <p:nvPr/>
        </p:nvCxnSpPr>
        <p:spPr>
          <a:xfrm>
            <a:off x="9236072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62CB72-69D6-70CB-F4B7-EEB684F4ECE3}"/>
              </a:ext>
            </a:extLst>
          </p:cNvPr>
          <p:cNvCxnSpPr>
            <a:cxnSpLocks/>
          </p:cNvCxnSpPr>
          <p:nvPr/>
        </p:nvCxnSpPr>
        <p:spPr>
          <a:xfrm>
            <a:off x="8160489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9C505-16BC-C856-EE03-2DB4D56686B8}"/>
              </a:ext>
            </a:extLst>
          </p:cNvPr>
          <p:cNvCxnSpPr>
            <a:cxnSpLocks/>
          </p:cNvCxnSpPr>
          <p:nvPr/>
        </p:nvCxnSpPr>
        <p:spPr>
          <a:xfrm>
            <a:off x="6045146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E346D-89CB-331F-A479-2B239B0FDB74}"/>
              </a:ext>
            </a:extLst>
          </p:cNvPr>
          <p:cNvCxnSpPr>
            <a:cxnSpLocks/>
          </p:cNvCxnSpPr>
          <p:nvPr/>
        </p:nvCxnSpPr>
        <p:spPr>
          <a:xfrm>
            <a:off x="4969563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74ED8C-3594-F51D-D82C-FCAFD57D0DBD}"/>
              </a:ext>
            </a:extLst>
          </p:cNvPr>
          <p:cNvCxnSpPr>
            <a:cxnSpLocks/>
          </p:cNvCxnSpPr>
          <p:nvPr/>
        </p:nvCxnSpPr>
        <p:spPr>
          <a:xfrm>
            <a:off x="3908732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58FE9-5ABE-1138-5AB2-B08591700E17}"/>
              </a:ext>
            </a:extLst>
          </p:cNvPr>
          <p:cNvCxnSpPr>
            <a:cxnSpLocks/>
          </p:cNvCxnSpPr>
          <p:nvPr/>
        </p:nvCxnSpPr>
        <p:spPr>
          <a:xfrm>
            <a:off x="2833151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39E5BB2-22A9-4392-B547-973EFD85BE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990" y="1570961"/>
            <a:ext cx="1204019" cy="2332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8F225D6A-3D93-4038-8D9E-8B867770F08C}"/>
              </a:ext>
            </a:extLst>
          </p:cNvPr>
          <p:cNvSpPr txBox="1"/>
          <p:nvPr/>
        </p:nvSpPr>
        <p:spPr>
          <a:xfrm>
            <a:off x="5037965" y="1616092"/>
            <a:ext cx="2266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NCF</a:t>
            </a:r>
          </a:p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Connecting all NCP</a:t>
            </a:r>
          </a:p>
        </p:txBody>
      </p:sp>
      <p:pic>
        <p:nvPicPr>
          <p:cNvPr id="145" name="Picture 144" descr="A close up of a calculator&#10;&#10;Description generated with high confidence">
            <a:extLst>
              <a:ext uri="{FF2B5EF4-FFF2-40B4-BE49-F238E27FC236}">
                <a16:creationId xmlns:a16="http://schemas.microsoft.com/office/drawing/2014/main" id="{E0F31600-2DAA-4B52-AC30-1B046BEF2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935" y="1534604"/>
            <a:ext cx="1204019" cy="2351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85AA2ADF-DEC1-4A57-B30C-7624F0DDEEE7}"/>
              </a:ext>
            </a:extLst>
          </p:cNvPr>
          <p:cNvSpPr txBox="1"/>
          <p:nvPr/>
        </p:nvSpPr>
        <p:spPr>
          <a:xfrm>
            <a:off x="1206450" y="1563078"/>
            <a:ext cx="18976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NCP </a:t>
            </a:r>
          </a:p>
          <a:p>
            <a:pPr marL="0" marR="0" lvl="0" indent="0" algn="l" defTabSz="609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connecting to all servers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590EDB-9937-5756-5D69-E98D43815E0F}"/>
              </a:ext>
            </a:extLst>
          </p:cNvPr>
          <p:cNvGrpSpPr/>
          <p:nvPr/>
        </p:nvGrpSpPr>
        <p:grpSpPr>
          <a:xfrm>
            <a:off x="2021688" y="2204345"/>
            <a:ext cx="979497" cy="204724"/>
            <a:chOff x="5024359" y="4103633"/>
            <a:chExt cx="521961" cy="223123"/>
          </a:xfrm>
        </p:grpSpPr>
        <p:sp>
          <p:nvSpPr>
            <p:cNvPr id="173" name="Freeform 129">
              <a:extLst>
                <a:ext uri="{FF2B5EF4-FFF2-40B4-BE49-F238E27FC236}">
                  <a16:creationId xmlns:a16="http://schemas.microsoft.com/office/drawing/2014/main" id="{9ACC135D-1917-4D1D-9494-E4FA4D505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359" y="4103633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41">
              <a:extLst>
                <a:ext uri="{FF2B5EF4-FFF2-40B4-BE49-F238E27FC236}">
                  <a16:creationId xmlns:a16="http://schemas.microsoft.com/office/drawing/2014/main" id="{0D3EE0C0-0996-4844-8177-8620A457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924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55EEC6-D8EB-4162-AF18-D1D18CF085BE}"/>
              </a:ext>
            </a:extLst>
          </p:cNvPr>
          <p:cNvGrpSpPr/>
          <p:nvPr/>
        </p:nvGrpSpPr>
        <p:grpSpPr>
          <a:xfrm>
            <a:off x="4144740" y="2204345"/>
            <a:ext cx="979497" cy="204724"/>
            <a:chOff x="5574951" y="4103633"/>
            <a:chExt cx="521961" cy="223123"/>
          </a:xfrm>
        </p:grpSpPr>
        <p:sp>
          <p:nvSpPr>
            <p:cNvPr id="174" name="Freeform 132">
              <a:extLst>
                <a:ext uri="{FF2B5EF4-FFF2-40B4-BE49-F238E27FC236}">
                  <a16:creationId xmlns:a16="http://schemas.microsoft.com/office/drawing/2014/main" id="{8951AEF3-FB4D-48BF-94E6-7C9DD2E8F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4951" y="4103633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44">
              <a:extLst>
                <a:ext uri="{FF2B5EF4-FFF2-40B4-BE49-F238E27FC236}">
                  <a16:creationId xmlns:a16="http://schemas.microsoft.com/office/drawing/2014/main" id="{A6B21E21-8CD6-41F7-A317-3B679762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517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A98DA-B8DB-30BD-7886-499D51ECA277}"/>
              </a:ext>
            </a:extLst>
          </p:cNvPr>
          <p:cNvGrpSpPr/>
          <p:nvPr/>
        </p:nvGrpSpPr>
        <p:grpSpPr>
          <a:xfrm>
            <a:off x="7329318" y="2204345"/>
            <a:ext cx="973299" cy="204724"/>
            <a:chOff x="6121138" y="4103633"/>
            <a:chExt cx="518658" cy="223123"/>
          </a:xfrm>
        </p:grpSpPr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69ED1BEC-6DC2-46E2-BC0D-2201A5C09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1138" y="4103633"/>
              <a:ext cx="518658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2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2 w 200"/>
                <a:gd name="T53" fmla="*/ 50 h 69"/>
                <a:gd name="T54" fmla="*/ 96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1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2" y="50"/>
                  </a:moveTo>
                  <a:cubicBezTo>
                    <a:pt x="82" y="51"/>
                    <a:pt x="81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lnTo>
                    <a:pt x="82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6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47">
              <a:extLst>
                <a:ext uri="{FF2B5EF4-FFF2-40B4-BE49-F238E27FC236}">
                  <a16:creationId xmlns:a16="http://schemas.microsoft.com/office/drawing/2014/main" id="{6A5CE065-3795-4931-BF43-6D03D30C0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603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26C5E6-9282-C754-A96A-6A94D060331F}"/>
              </a:ext>
            </a:extLst>
          </p:cNvPr>
          <p:cNvGrpSpPr/>
          <p:nvPr/>
        </p:nvGrpSpPr>
        <p:grpSpPr>
          <a:xfrm>
            <a:off x="9442043" y="2204345"/>
            <a:ext cx="975365" cy="204724"/>
            <a:chOff x="6668427" y="4103633"/>
            <a:chExt cx="519759" cy="223123"/>
          </a:xfrm>
        </p:grpSpPr>
        <p:sp>
          <p:nvSpPr>
            <p:cNvPr id="176" name="Freeform 138">
              <a:extLst>
                <a:ext uri="{FF2B5EF4-FFF2-40B4-BE49-F238E27FC236}">
                  <a16:creationId xmlns:a16="http://schemas.microsoft.com/office/drawing/2014/main" id="{963F0A64-BB3B-439B-8E0E-ADE92D366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427" y="4103633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50">
              <a:extLst>
                <a:ext uri="{FF2B5EF4-FFF2-40B4-BE49-F238E27FC236}">
                  <a16:creationId xmlns:a16="http://schemas.microsoft.com/office/drawing/2014/main" id="{ADA669E2-0B7B-4638-B5B6-43A1FC62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992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6DC6D-749E-1540-09B9-04E358FDA5CE}"/>
              </a:ext>
            </a:extLst>
          </p:cNvPr>
          <p:cNvGrpSpPr/>
          <p:nvPr/>
        </p:nvGrpSpPr>
        <p:grpSpPr>
          <a:xfrm>
            <a:off x="3083214" y="2204345"/>
            <a:ext cx="979497" cy="204724"/>
            <a:chOff x="5019206" y="4343590"/>
            <a:chExt cx="521961" cy="223123"/>
          </a:xfrm>
        </p:grpSpPr>
        <p:sp>
          <p:nvSpPr>
            <p:cNvPr id="167" name="Freeform 129">
              <a:extLst>
                <a:ext uri="{FF2B5EF4-FFF2-40B4-BE49-F238E27FC236}">
                  <a16:creationId xmlns:a16="http://schemas.microsoft.com/office/drawing/2014/main" id="{76E045CE-4E2B-49C9-AD89-6D2AD4063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9206" y="4343590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41">
              <a:extLst>
                <a:ext uri="{FF2B5EF4-FFF2-40B4-BE49-F238E27FC236}">
                  <a16:creationId xmlns:a16="http://schemas.microsoft.com/office/drawing/2014/main" id="{ADA5EB95-A1DC-4FC8-95FA-69BC69C27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771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49975C-2B69-59B0-DC52-EEBD2FB4AE08}"/>
              </a:ext>
            </a:extLst>
          </p:cNvPr>
          <p:cNvGrpSpPr/>
          <p:nvPr/>
        </p:nvGrpSpPr>
        <p:grpSpPr>
          <a:xfrm>
            <a:off x="5206266" y="2204345"/>
            <a:ext cx="979497" cy="204724"/>
            <a:chOff x="5569798" y="4343590"/>
            <a:chExt cx="521961" cy="223123"/>
          </a:xfrm>
        </p:grpSpPr>
        <p:sp>
          <p:nvSpPr>
            <p:cNvPr id="168" name="Freeform 132">
              <a:extLst>
                <a:ext uri="{FF2B5EF4-FFF2-40B4-BE49-F238E27FC236}">
                  <a16:creationId xmlns:a16="http://schemas.microsoft.com/office/drawing/2014/main" id="{ED7695EE-D79C-4538-9D62-5A5EFDC75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798" y="4343590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44">
              <a:extLst>
                <a:ext uri="{FF2B5EF4-FFF2-40B4-BE49-F238E27FC236}">
                  <a16:creationId xmlns:a16="http://schemas.microsoft.com/office/drawing/2014/main" id="{A9E9F520-1A7F-406B-AF9F-79BB21792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364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69D858-23C8-4483-B12E-F94D726F7B7E}"/>
              </a:ext>
            </a:extLst>
          </p:cNvPr>
          <p:cNvGrpSpPr/>
          <p:nvPr/>
        </p:nvGrpSpPr>
        <p:grpSpPr>
          <a:xfrm>
            <a:off x="8384646" y="2204345"/>
            <a:ext cx="975365" cy="204724"/>
            <a:chOff x="6663274" y="4343590"/>
            <a:chExt cx="519759" cy="223123"/>
          </a:xfrm>
        </p:grpSpPr>
        <p:sp>
          <p:nvSpPr>
            <p:cNvPr id="169" name="Freeform 138">
              <a:extLst>
                <a:ext uri="{FF2B5EF4-FFF2-40B4-BE49-F238E27FC236}">
                  <a16:creationId xmlns:a16="http://schemas.microsoft.com/office/drawing/2014/main" id="{328D3019-E165-4760-B406-4FAAB8AC2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274" y="4343590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50">
              <a:extLst>
                <a:ext uri="{FF2B5EF4-FFF2-40B4-BE49-F238E27FC236}">
                  <a16:creationId xmlns:a16="http://schemas.microsoft.com/office/drawing/2014/main" id="{88D90887-7D16-4786-90EE-D01AC236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839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12726-C711-BED2-7BD7-F4F7742BE50C}"/>
              </a:ext>
            </a:extLst>
          </p:cNvPr>
          <p:cNvGrpSpPr/>
          <p:nvPr/>
        </p:nvGrpSpPr>
        <p:grpSpPr>
          <a:xfrm>
            <a:off x="6267792" y="2189355"/>
            <a:ext cx="979497" cy="204724"/>
            <a:chOff x="7066834" y="4559368"/>
            <a:chExt cx="521961" cy="223123"/>
          </a:xfrm>
        </p:grpSpPr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id="{C4493CA8-E439-4D65-91EE-5B4A3E645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6834" y="4559368"/>
              <a:ext cx="521961" cy="176774"/>
            </a:xfrm>
            <a:custGeom>
              <a:avLst/>
              <a:gdLst>
                <a:gd name="T0" fmla="*/ 3 w 201"/>
                <a:gd name="T1" fmla="*/ 0 h 69"/>
                <a:gd name="T2" fmla="*/ 0 w 201"/>
                <a:gd name="T3" fmla="*/ 66 h 69"/>
                <a:gd name="T4" fmla="*/ 198 w 201"/>
                <a:gd name="T5" fmla="*/ 69 h 69"/>
                <a:gd name="T6" fmla="*/ 201 w 201"/>
                <a:gd name="T7" fmla="*/ 3 h 69"/>
                <a:gd name="T8" fmla="*/ 20 w 201"/>
                <a:gd name="T9" fmla="*/ 50 h 69"/>
                <a:gd name="T10" fmla="*/ 13 w 201"/>
                <a:gd name="T11" fmla="*/ 53 h 69"/>
                <a:gd name="T12" fmla="*/ 11 w 201"/>
                <a:gd name="T13" fmla="*/ 16 h 69"/>
                <a:gd name="T14" fmla="*/ 17 w 201"/>
                <a:gd name="T15" fmla="*/ 13 h 69"/>
                <a:gd name="T16" fmla="*/ 20 w 201"/>
                <a:gd name="T17" fmla="*/ 50 h 69"/>
                <a:gd name="T18" fmla="*/ 33 w 201"/>
                <a:gd name="T19" fmla="*/ 53 h 69"/>
                <a:gd name="T20" fmla="*/ 27 w 201"/>
                <a:gd name="T21" fmla="*/ 50 h 69"/>
                <a:gd name="T22" fmla="*/ 29 w 201"/>
                <a:gd name="T23" fmla="*/ 13 h 69"/>
                <a:gd name="T24" fmla="*/ 35 w 201"/>
                <a:gd name="T25" fmla="*/ 16 h 69"/>
                <a:gd name="T26" fmla="*/ 51 w 201"/>
                <a:gd name="T27" fmla="*/ 50 h 69"/>
                <a:gd name="T28" fmla="*/ 44 w 201"/>
                <a:gd name="T29" fmla="*/ 53 h 69"/>
                <a:gd name="T30" fmla="*/ 42 w 201"/>
                <a:gd name="T31" fmla="*/ 16 h 69"/>
                <a:gd name="T32" fmla="*/ 49 w 201"/>
                <a:gd name="T33" fmla="*/ 13 h 69"/>
                <a:gd name="T34" fmla="*/ 51 w 201"/>
                <a:gd name="T35" fmla="*/ 50 h 69"/>
                <a:gd name="T36" fmla="*/ 65 w 201"/>
                <a:gd name="T37" fmla="*/ 53 h 69"/>
                <a:gd name="T38" fmla="*/ 58 w 201"/>
                <a:gd name="T39" fmla="*/ 50 h 69"/>
                <a:gd name="T40" fmla="*/ 61 w 201"/>
                <a:gd name="T41" fmla="*/ 13 h 69"/>
                <a:gd name="T42" fmla="*/ 67 w 201"/>
                <a:gd name="T43" fmla="*/ 16 h 69"/>
                <a:gd name="T44" fmla="*/ 83 w 201"/>
                <a:gd name="T45" fmla="*/ 50 h 69"/>
                <a:gd name="T46" fmla="*/ 76 w 201"/>
                <a:gd name="T47" fmla="*/ 53 h 69"/>
                <a:gd name="T48" fmla="*/ 74 w 201"/>
                <a:gd name="T49" fmla="*/ 16 h 69"/>
                <a:gd name="T50" fmla="*/ 81 w 201"/>
                <a:gd name="T51" fmla="*/ 13 h 69"/>
                <a:gd name="T52" fmla="*/ 83 w 201"/>
                <a:gd name="T53" fmla="*/ 50 h 69"/>
                <a:gd name="T54" fmla="*/ 97 w 201"/>
                <a:gd name="T55" fmla="*/ 53 h 69"/>
                <a:gd name="T56" fmla="*/ 90 w 201"/>
                <a:gd name="T57" fmla="*/ 50 h 69"/>
                <a:gd name="T58" fmla="*/ 92 w 201"/>
                <a:gd name="T59" fmla="*/ 13 h 69"/>
                <a:gd name="T60" fmla="*/ 99 w 201"/>
                <a:gd name="T61" fmla="*/ 16 h 69"/>
                <a:gd name="T62" fmla="*/ 134 w 201"/>
                <a:gd name="T63" fmla="*/ 39 h 69"/>
                <a:gd name="T64" fmla="*/ 134 w 201"/>
                <a:gd name="T65" fmla="*/ 23 h 69"/>
                <a:gd name="T66" fmla="*/ 134 w 201"/>
                <a:gd name="T67" fmla="*/ 39 h 69"/>
                <a:gd name="T68" fmla="*/ 149 w 201"/>
                <a:gd name="T69" fmla="*/ 31 h 69"/>
                <a:gd name="T70" fmla="*/ 165 w 201"/>
                <a:gd name="T71" fmla="*/ 31 h 69"/>
                <a:gd name="T72" fmla="*/ 180 w 201"/>
                <a:gd name="T73" fmla="*/ 39 h 69"/>
                <a:gd name="T74" fmla="*/ 180 w 201"/>
                <a:gd name="T75" fmla="*/ 23 h 69"/>
                <a:gd name="T76" fmla="*/ 180 w 201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69">
                  <a:moveTo>
                    <a:pt x="1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201" y="68"/>
                    <a:pt x="201" y="66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8" y="0"/>
                  </a:cubicBezTo>
                  <a:close/>
                  <a:moveTo>
                    <a:pt x="20" y="50"/>
                  </a:moveTo>
                  <a:cubicBezTo>
                    <a:pt x="20" y="51"/>
                    <a:pt x="19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20" y="15"/>
                    <a:pt x="20" y="16"/>
                  </a:cubicBezTo>
                  <a:lnTo>
                    <a:pt x="20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7" y="51"/>
                    <a:pt x="27" y="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3"/>
                    <a:pt x="29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1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4" y="39"/>
                  </a:moveTo>
                  <a:cubicBezTo>
                    <a:pt x="129" y="39"/>
                    <a:pt x="126" y="35"/>
                    <a:pt x="126" y="31"/>
                  </a:cubicBezTo>
                  <a:cubicBezTo>
                    <a:pt x="126" y="27"/>
                    <a:pt x="129" y="23"/>
                    <a:pt x="134" y="23"/>
                  </a:cubicBezTo>
                  <a:cubicBezTo>
                    <a:pt x="138" y="23"/>
                    <a:pt x="142" y="27"/>
                    <a:pt x="142" y="31"/>
                  </a:cubicBezTo>
                  <a:cubicBezTo>
                    <a:pt x="142" y="35"/>
                    <a:pt x="138" y="39"/>
                    <a:pt x="134" y="39"/>
                  </a:cubicBezTo>
                  <a:close/>
                  <a:moveTo>
                    <a:pt x="157" y="39"/>
                  </a:moveTo>
                  <a:cubicBezTo>
                    <a:pt x="152" y="39"/>
                    <a:pt x="149" y="35"/>
                    <a:pt x="149" y="31"/>
                  </a:cubicBezTo>
                  <a:cubicBezTo>
                    <a:pt x="149" y="27"/>
                    <a:pt x="152" y="23"/>
                    <a:pt x="157" y="23"/>
                  </a:cubicBezTo>
                  <a:cubicBezTo>
                    <a:pt x="161" y="23"/>
                    <a:pt x="165" y="27"/>
                    <a:pt x="165" y="31"/>
                  </a:cubicBezTo>
                  <a:cubicBezTo>
                    <a:pt x="165" y="35"/>
                    <a:pt x="161" y="39"/>
                    <a:pt x="157" y="39"/>
                  </a:cubicBezTo>
                  <a:close/>
                  <a:moveTo>
                    <a:pt x="180" y="39"/>
                  </a:moveTo>
                  <a:cubicBezTo>
                    <a:pt x="176" y="39"/>
                    <a:pt x="172" y="35"/>
                    <a:pt x="172" y="31"/>
                  </a:cubicBezTo>
                  <a:cubicBezTo>
                    <a:pt x="172" y="27"/>
                    <a:pt x="176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44">
              <a:extLst>
                <a:ext uri="{FF2B5EF4-FFF2-40B4-BE49-F238E27FC236}">
                  <a16:creationId xmlns:a16="http://schemas.microsoft.com/office/drawing/2014/main" id="{2427CFA4-417F-4571-AF21-4334CCB9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399" y="4749076"/>
              <a:ext cx="401932" cy="33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0B3C0A-B377-BA9E-9520-E8C865FE7F3C}"/>
              </a:ext>
            </a:extLst>
          </p:cNvPr>
          <p:cNvGrpSpPr/>
          <p:nvPr/>
        </p:nvGrpSpPr>
        <p:grpSpPr>
          <a:xfrm>
            <a:off x="6273990" y="2667372"/>
            <a:ext cx="973299" cy="204724"/>
            <a:chOff x="7613021" y="4559368"/>
            <a:chExt cx="518658" cy="223123"/>
          </a:xfrm>
        </p:grpSpPr>
        <p:sp>
          <p:nvSpPr>
            <p:cNvPr id="162" name="Freeform 135">
              <a:extLst>
                <a:ext uri="{FF2B5EF4-FFF2-40B4-BE49-F238E27FC236}">
                  <a16:creationId xmlns:a16="http://schemas.microsoft.com/office/drawing/2014/main" id="{BB036142-8807-4A2A-BBDC-9D785EF91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021" y="4559368"/>
              <a:ext cx="518658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2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2 w 200"/>
                <a:gd name="T53" fmla="*/ 50 h 69"/>
                <a:gd name="T54" fmla="*/ 96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1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2" y="50"/>
                  </a:moveTo>
                  <a:cubicBezTo>
                    <a:pt x="82" y="51"/>
                    <a:pt x="81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lnTo>
                    <a:pt x="82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6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47">
              <a:extLst>
                <a:ext uri="{FF2B5EF4-FFF2-40B4-BE49-F238E27FC236}">
                  <a16:creationId xmlns:a16="http://schemas.microsoft.com/office/drawing/2014/main" id="{74D4673C-5F19-47B7-9813-A3473F22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486" y="4749076"/>
              <a:ext cx="401932" cy="33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7B1D96-2510-3F96-109B-1C9E0999B28C}"/>
              </a:ext>
            </a:extLst>
          </p:cNvPr>
          <p:cNvGrpSpPr/>
          <p:nvPr/>
        </p:nvGrpSpPr>
        <p:grpSpPr>
          <a:xfrm>
            <a:off x="6271924" y="2428364"/>
            <a:ext cx="975365" cy="204724"/>
            <a:chOff x="8160310" y="4559368"/>
            <a:chExt cx="519759" cy="223123"/>
          </a:xfrm>
        </p:grpSpPr>
        <p:sp>
          <p:nvSpPr>
            <p:cNvPr id="163" name="Freeform 138">
              <a:extLst>
                <a:ext uri="{FF2B5EF4-FFF2-40B4-BE49-F238E27FC236}">
                  <a16:creationId xmlns:a16="http://schemas.microsoft.com/office/drawing/2014/main" id="{EFBB9C35-E81A-4F40-AF03-CC22E66CE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0310" y="4559368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50">
              <a:extLst>
                <a:ext uri="{FF2B5EF4-FFF2-40B4-BE49-F238E27FC236}">
                  <a16:creationId xmlns:a16="http://schemas.microsoft.com/office/drawing/2014/main" id="{40A12609-A289-4E25-972D-FD330F17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0875" y="4749076"/>
              <a:ext cx="401932" cy="33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" name="Freeform 91">
            <a:extLst>
              <a:ext uri="{FF2B5EF4-FFF2-40B4-BE49-F238E27FC236}">
                <a16:creationId xmlns:a16="http://schemas.microsoft.com/office/drawing/2014/main" id="{1EA7E85F-F04F-9D9F-1A77-97BF237911F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34789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 91">
            <a:extLst>
              <a:ext uri="{FF2B5EF4-FFF2-40B4-BE49-F238E27FC236}">
                <a16:creationId xmlns:a16="http://schemas.microsoft.com/office/drawing/2014/main" id="{B3272B8D-50E4-76D8-3161-C3555EE4B52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 91">
            <a:extLst>
              <a:ext uri="{FF2B5EF4-FFF2-40B4-BE49-F238E27FC236}">
                <a16:creationId xmlns:a16="http://schemas.microsoft.com/office/drawing/2014/main" id="{B5534EAB-3E5A-4A42-EB47-DB3388743EA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 91">
            <a:extLst>
              <a:ext uri="{FF2B5EF4-FFF2-40B4-BE49-F238E27FC236}">
                <a16:creationId xmlns:a16="http://schemas.microsoft.com/office/drawing/2014/main" id="{3C36AB23-F592-F9BD-64B8-0DB87C87A7A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reeform 91">
            <a:extLst>
              <a:ext uri="{FF2B5EF4-FFF2-40B4-BE49-F238E27FC236}">
                <a16:creationId xmlns:a16="http://schemas.microsoft.com/office/drawing/2014/main" id="{31C0A6A3-32F8-3433-E488-B05D8B91CC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reeform 91">
            <a:extLst>
              <a:ext uri="{FF2B5EF4-FFF2-40B4-BE49-F238E27FC236}">
                <a16:creationId xmlns:a16="http://schemas.microsoft.com/office/drawing/2014/main" id="{44B061BF-7DE1-040C-E0ED-470CC3A50E9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 91">
            <a:extLst>
              <a:ext uri="{FF2B5EF4-FFF2-40B4-BE49-F238E27FC236}">
                <a16:creationId xmlns:a16="http://schemas.microsoft.com/office/drawing/2014/main" id="{D19B1F4E-3468-41D3-7198-D641FAE6A92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reeform 91">
            <a:extLst>
              <a:ext uri="{FF2B5EF4-FFF2-40B4-BE49-F238E27FC236}">
                <a16:creationId xmlns:a16="http://schemas.microsoft.com/office/drawing/2014/main" id="{8687277F-DC95-D108-4F70-3562B48409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 91">
            <a:extLst>
              <a:ext uri="{FF2B5EF4-FFF2-40B4-BE49-F238E27FC236}">
                <a16:creationId xmlns:a16="http://schemas.microsoft.com/office/drawing/2014/main" id="{B1A01E70-6221-9C97-4EA3-F0BF8FED8F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 91">
            <a:extLst>
              <a:ext uri="{FF2B5EF4-FFF2-40B4-BE49-F238E27FC236}">
                <a16:creationId xmlns:a16="http://schemas.microsoft.com/office/drawing/2014/main" id="{4CD24C98-3EF6-2229-9087-5A79FC7C45E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Freeform 91">
            <a:extLst>
              <a:ext uri="{FF2B5EF4-FFF2-40B4-BE49-F238E27FC236}">
                <a16:creationId xmlns:a16="http://schemas.microsoft.com/office/drawing/2014/main" id="{C032A8BB-3180-5B3B-DB9B-9869C3C7C6A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275580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Freeform 91">
            <a:extLst>
              <a:ext uri="{FF2B5EF4-FFF2-40B4-BE49-F238E27FC236}">
                <a16:creationId xmlns:a16="http://schemas.microsoft.com/office/drawing/2014/main" id="{E621A3E4-E55D-2593-3274-DD40E87C788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Freeform 91">
            <a:extLst>
              <a:ext uri="{FF2B5EF4-FFF2-40B4-BE49-F238E27FC236}">
                <a16:creationId xmlns:a16="http://schemas.microsoft.com/office/drawing/2014/main" id="{CC2EC9A2-B55C-51E9-2BAD-87FC59796FD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Freeform 91">
            <a:extLst>
              <a:ext uri="{FF2B5EF4-FFF2-40B4-BE49-F238E27FC236}">
                <a16:creationId xmlns:a16="http://schemas.microsoft.com/office/drawing/2014/main" id="{EA3F6E96-4C30-494F-B307-B575075EBD8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reeform 91">
            <a:extLst>
              <a:ext uri="{FF2B5EF4-FFF2-40B4-BE49-F238E27FC236}">
                <a16:creationId xmlns:a16="http://schemas.microsoft.com/office/drawing/2014/main" id="{1D1DE51F-28BF-AC3D-966E-59BA9B91BC0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Freeform 91">
            <a:extLst>
              <a:ext uri="{FF2B5EF4-FFF2-40B4-BE49-F238E27FC236}">
                <a16:creationId xmlns:a16="http://schemas.microsoft.com/office/drawing/2014/main" id="{B5F06CB5-8C11-C0CD-4DC8-54FC312E52B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Freeform 91">
            <a:extLst>
              <a:ext uri="{FF2B5EF4-FFF2-40B4-BE49-F238E27FC236}">
                <a16:creationId xmlns:a16="http://schemas.microsoft.com/office/drawing/2014/main" id="{F96833CE-568E-3DF3-B27B-3308FA0672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01E7573D-2554-B0AC-5C28-F59C778CD4A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reeform 91">
            <a:extLst>
              <a:ext uri="{FF2B5EF4-FFF2-40B4-BE49-F238E27FC236}">
                <a16:creationId xmlns:a16="http://schemas.microsoft.com/office/drawing/2014/main" id="{03FAC775-6430-30B6-20EA-AD837B4C0BF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reeform 91">
            <a:extLst>
              <a:ext uri="{FF2B5EF4-FFF2-40B4-BE49-F238E27FC236}">
                <a16:creationId xmlns:a16="http://schemas.microsoft.com/office/drawing/2014/main" id="{7E381298-186E-4001-80F9-C2C91E48059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Freeform 91">
            <a:extLst>
              <a:ext uri="{FF2B5EF4-FFF2-40B4-BE49-F238E27FC236}">
                <a16:creationId xmlns:a16="http://schemas.microsoft.com/office/drawing/2014/main" id="{0F4FA107-8123-9CD6-5023-51354724242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420204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Freeform 91">
            <a:extLst>
              <a:ext uri="{FF2B5EF4-FFF2-40B4-BE49-F238E27FC236}">
                <a16:creationId xmlns:a16="http://schemas.microsoft.com/office/drawing/2014/main" id="{9D7BF4C9-6B6B-D757-B8D6-7488432121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Freeform 91">
            <a:extLst>
              <a:ext uri="{FF2B5EF4-FFF2-40B4-BE49-F238E27FC236}">
                <a16:creationId xmlns:a16="http://schemas.microsoft.com/office/drawing/2014/main" id="{592CA95C-A4BF-3B7F-A3C9-6773CE4EA11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Freeform 91">
            <a:extLst>
              <a:ext uri="{FF2B5EF4-FFF2-40B4-BE49-F238E27FC236}">
                <a16:creationId xmlns:a16="http://schemas.microsoft.com/office/drawing/2014/main" id="{8329D4E5-74BA-9D16-34EB-DAD37A456BB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Freeform 91">
            <a:extLst>
              <a:ext uri="{FF2B5EF4-FFF2-40B4-BE49-F238E27FC236}">
                <a16:creationId xmlns:a16="http://schemas.microsoft.com/office/drawing/2014/main" id="{C317C945-B776-5CB3-AD28-D319442E99E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Freeform 91">
            <a:extLst>
              <a:ext uri="{FF2B5EF4-FFF2-40B4-BE49-F238E27FC236}">
                <a16:creationId xmlns:a16="http://schemas.microsoft.com/office/drawing/2014/main" id="{B5A34907-4324-D305-C7B9-7A72549CFD6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Freeform 91">
            <a:extLst>
              <a:ext uri="{FF2B5EF4-FFF2-40B4-BE49-F238E27FC236}">
                <a16:creationId xmlns:a16="http://schemas.microsoft.com/office/drawing/2014/main" id="{94FEBCE8-721C-642D-9521-CA415EA4B01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Freeform 91">
            <a:extLst>
              <a:ext uri="{FF2B5EF4-FFF2-40B4-BE49-F238E27FC236}">
                <a16:creationId xmlns:a16="http://schemas.microsoft.com/office/drawing/2014/main" id="{3B1AC5F2-8AC6-CD47-9543-C4C1A9C8D66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Freeform 91">
            <a:extLst>
              <a:ext uri="{FF2B5EF4-FFF2-40B4-BE49-F238E27FC236}">
                <a16:creationId xmlns:a16="http://schemas.microsoft.com/office/drawing/2014/main" id="{632176DB-AD5E-1667-F6D1-F70E52F9D44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Freeform 91">
            <a:extLst>
              <a:ext uri="{FF2B5EF4-FFF2-40B4-BE49-F238E27FC236}">
                <a16:creationId xmlns:a16="http://schemas.microsoft.com/office/drawing/2014/main" id="{6023837C-4D5C-4376-3DC3-9FCA90FFD1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Freeform 91">
            <a:extLst>
              <a:ext uri="{FF2B5EF4-FFF2-40B4-BE49-F238E27FC236}">
                <a16:creationId xmlns:a16="http://schemas.microsoft.com/office/drawing/2014/main" id="{F8A3AB94-2DAA-1FA4-28C1-12AF8A021BE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299684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 91">
            <a:extLst>
              <a:ext uri="{FF2B5EF4-FFF2-40B4-BE49-F238E27FC236}">
                <a16:creationId xmlns:a16="http://schemas.microsoft.com/office/drawing/2014/main" id="{E9E44C4A-CAC9-FA8A-B709-7B072DA1127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 91">
            <a:extLst>
              <a:ext uri="{FF2B5EF4-FFF2-40B4-BE49-F238E27FC236}">
                <a16:creationId xmlns:a16="http://schemas.microsoft.com/office/drawing/2014/main" id="{A81BE7AF-36FB-FDFA-7C3A-DA112D2E30F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Freeform 91">
            <a:extLst>
              <a:ext uri="{FF2B5EF4-FFF2-40B4-BE49-F238E27FC236}">
                <a16:creationId xmlns:a16="http://schemas.microsoft.com/office/drawing/2014/main" id="{32E8A621-118E-EF0C-950B-4B6B1D6C525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Freeform 91">
            <a:extLst>
              <a:ext uri="{FF2B5EF4-FFF2-40B4-BE49-F238E27FC236}">
                <a16:creationId xmlns:a16="http://schemas.microsoft.com/office/drawing/2014/main" id="{2262D98A-D958-25AC-02FA-32CEA8EC2D7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Freeform 91">
            <a:extLst>
              <a:ext uri="{FF2B5EF4-FFF2-40B4-BE49-F238E27FC236}">
                <a16:creationId xmlns:a16="http://schemas.microsoft.com/office/drawing/2014/main" id="{5CAFEEC4-367D-3FF7-C819-B10DC7CB569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Freeform 91">
            <a:extLst>
              <a:ext uri="{FF2B5EF4-FFF2-40B4-BE49-F238E27FC236}">
                <a16:creationId xmlns:a16="http://schemas.microsoft.com/office/drawing/2014/main" id="{29EA86EE-8496-7DBA-0089-536827B8C19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Freeform 91">
            <a:extLst>
              <a:ext uri="{FF2B5EF4-FFF2-40B4-BE49-F238E27FC236}">
                <a16:creationId xmlns:a16="http://schemas.microsoft.com/office/drawing/2014/main" id="{6F2661EB-6DE4-698A-44B8-219881635BE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Freeform 91">
            <a:extLst>
              <a:ext uri="{FF2B5EF4-FFF2-40B4-BE49-F238E27FC236}">
                <a16:creationId xmlns:a16="http://schemas.microsoft.com/office/drawing/2014/main" id="{824803F2-EE0E-99FF-75F4-21B0003B9B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Freeform 91">
            <a:extLst>
              <a:ext uri="{FF2B5EF4-FFF2-40B4-BE49-F238E27FC236}">
                <a16:creationId xmlns:a16="http://schemas.microsoft.com/office/drawing/2014/main" id="{367F79A3-6070-57BD-064E-EF67B1B6671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47D88014-9B53-3A90-1D4E-8EAECC55F4A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323788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Freeform 91">
            <a:extLst>
              <a:ext uri="{FF2B5EF4-FFF2-40B4-BE49-F238E27FC236}">
                <a16:creationId xmlns:a16="http://schemas.microsoft.com/office/drawing/2014/main" id="{70C72C77-EA69-73DE-C5F2-2188FBD0A44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Freeform 91">
            <a:extLst>
              <a:ext uri="{FF2B5EF4-FFF2-40B4-BE49-F238E27FC236}">
                <a16:creationId xmlns:a16="http://schemas.microsoft.com/office/drawing/2014/main" id="{3638921C-9B6B-1A35-FC02-92E786192DB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Freeform 91">
            <a:extLst>
              <a:ext uri="{FF2B5EF4-FFF2-40B4-BE49-F238E27FC236}">
                <a16:creationId xmlns:a16="http://schemas.microsoft.com/office/drawing/2014/main" id="{60B62629-9317-7ED9-E813-117581B166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Freeform 91">
            <a:extLst>
              <a:ext uri="{FF2B5EF4-FFF2-40B4-BE49-F238E27FC236}">
                <a16:creationId xmlns:a16="http://schemas.microsoft.com/office/drawing/2014/main" id="{5355511F-2364-7995-0355-39AE8137691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Freeform 91">
            <a:extLst>
              <a:ext uri="{FF2B5EF4-FFF2-40B4-BE49-F238E27FC236}">
                <a16:creationId xmlns:a16="http://schemas.microsoft.com/office/drawing/2014/main" id="{6810A390-373F-CE8D-4DEE-725BB71558A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Freeform 91">
            <a:extLst>
              <a:ext uri="{FF2B5EF4-FFF2-40B4-BE49-F238E27FC236}">
                <a16:creationId xmlns:a16="http://schemas.microsoft.com/office/drawing/2014/main" id="{B0CEF33B-4A10-6692-DF23-6622818AED0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C9341041-DE7A-AD44-A303-68EBB7F7A4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Freeform 91">
            <a:extLst>
              <a:ext uri="{FF2B5EF4-FFF2-40B4-BE49-F238E27FC236}">
                <a16:creationId xmlns:a16="http://schemas.microsoft.com/office/drawing/2014/main" id="{96334E3C-46DF-D80D-FC91-2A3E61016F2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Freeform 91">
            <a:extLst>
              <a:ext uri="{FF2B5EF4-FFF2-40B4-BE49-F238E27FC236}">
                <a16:creationId xmlns:a16="http://schemas.microsoft.com/office/drawing/2014/main" id="{75D7D160-2AA8-4B96-06BF-CE37FC2440B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Freeform 91">
            <a:extLst>
              <a:ext uri="{FF2B5EF4-FFF2-40B4-BE49-F238E27FC236}">
                <a16:creationId xmlns:a16="http://schemas.microsoft.com/office/drawing/2014/main" id="{FD41267F-E471-B231-B040-F192201656A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371996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BD2F7C5D-516B-1C93-9D7E-DADAC2B5A37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0B6EF291-3DE4-BC90-7B73-0C81888FB96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92DB544F-2991-0B9C-6F65-2D84FBB2AFB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Freeform 91">
            <a:extLst>
              <a:ext uri="{FF2B5EF4-FFF2-40B4-BE49-F238E27FC236}">
                <a16:creationId xmlns:a16="http://schemas.microsoft.com/office/drawing/2014/main" id="{2EBFA33D-BC7A-9861-620D-AE33A73667A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3AFEA8B2-6C81-781F-EF83-7E5BBC56906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FCA4E12C-0AFD-F8C7-B583-0519E41DEC8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DF8E648F-DBD2-2E87-0DD0-59CEBBFB032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Freeform 91">
            <a:extLst>
              <a:ext uri="{FF2B5EF4-FFF2-40B4-BE49-F238E27FC236}">
                <a16:creationId xmlns:a16="http://schemas.microsoft.com/office/drawing/2014/main" id="{D9ECAC97-C066-F79E-DA52-EB27E584B99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Freeform 91">
            <a:extLst>
              <a:ext uri="{FF2B5EF4-FFF2-40B4-BE49-F238E27FC236}">
                <a16:creationId xmlns:a16="http://schemas.microsoft.com/office/drawing/2014/main" id="{1B47693F-AF15-B745-5423-6EBC6476F75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Freeform 91">
            <a:extLst>
              <a:ext uri="{FF2B5EF4-FFF2-40B4-BE49-F238E27FC236}">
                <a16:creationId xmlns:a16="http://schemas.microsoft.com/office/drawing/2014/main" id="{8F80636F-577E-1028-01F5-1DC3D808C0C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6652311" y="396100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Freeform 91">
            <a:extLst>
              <a:ext uri="{FF2B5EF4-FFF2-40B4-BE49-F238E27FC236}">
                <a16:creationId xmlns:a16="http://schemas.microsoft.com/office/drawing/2014/main" id="{7D4C1DF9-3680-7ACF-5A95-2252B0F24B1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Freeform 91">
            <a:extLst>
              <a:ext uri="{FF2B5EF4-FFF2-40B4-BE49-F238E27FC236}">
                <a16:creationId xmlns:a16="http://schemas.microsoft.com/office/drawing/2014/main" id="{4F4CD34A-4E14-27CB-9767-4FEBB92367C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1D4A9439-4611-BCC1-64EA-24E35AB8896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Freeform 91">
            <a:extLst>
              <a:ext uri="{FF2B5EF4-FFF2-40B4-BE49-F238E27FC236}">
                <a16:creationId xmlns:a16="http://schemas.microsoft.com/office/drawing/2014/main" id="{236D4CB8-DF0E-79BE-0B25-C9669BCF0E6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Freeform 91">
            <a:extLst>
              <a:ext uri="{FF2B5EF4-FFF2-40B4-BE49-F238E27FC236}">
                <a16:creationId xmlns:a16="http://schemas.microsoft.com/office/drawing/2014/main" id="{6F2BAF10-1CBB-504E-5EB3-1045FC167C2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Freeform 91">
            <a:extLst>
              <a:ext uri="{FF2B5EF4-FFF2-40B4-BE49-F238E27FC236}">
                <a16:creationId xmlns:a16="http://schemas.microsoft.com/office/drawing/2014/main" id="{DCF4E789-545E-A771-08A6-7735D3EDBED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Freeform 91">
            <a:extLst>
              <a:ext uri="{FF2B5EF4-FFF2-40B4-BE49-F238E27FC236}">
                <a16:creationId xmlns:a16="http://schemas.microsoft.com/office/drawing/2014/main" id="{93DD733C-13A3-0B59-76FA-08A03B5BB6B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885BF9DE-0062-CE4A-D048-872AE2CFA5E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Freeform 91">
            <a:extLst>
              <a:ext uri="{FF2B5EF4-FFF2-40B4-BE49-F238E27FC236}">
                <a16:creationId xmlns:a16="http://schemas.microsoft.com/office/drawing/2014/main" id="{9F70E8B4-7E09-92F8-7EB9-89A1A75B67E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Arrow: Right 141">
            <a:extLst>
              <a:ext uri="{FF2B5EF4-FFF2-40B4-BE49-F238E27FC236}">
                <a16:creationId xmlns:a16="http://schemas.microsoft.com/office/drawing/2014/main" id="{DA360790-419F-F963-354A-00B3F1D21725}"/>
              </a:ext>
            </a:extLst>
          </p:cNvPr>
          <p:cNvSpPr/>
          <p:nvPr/>
        </p:nvSpPr>
        <p:spPr>
          <a:xfrm rot="14524505" flipH="1">
            <a:off x="6516195" y="1857794"/>
            <a:ext cx="255951" cy="283784"/>
          </a:xfrm>
          <a:prstGeom prst="rightArrow">
            <a:avLst>
              <a:gd name="adj1" fmla="val 50000"/>
              <a:gd name="adj2" fmla="val 474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Arrow: Right 146">
            <a:extLst>
              <a:ext uri="{FF2B5EF4-FFF2-40B4-BE49-F238E27FC236}">
                <a16:creationId xmlns:a16="http://schemas.microsoft.com/office/drawing/2014/main" id="{4A1993BB-90A5-0C1F-6852-8EA35C2C9711}"/>
              </a:ext>
            </a:extLst>
          </p:cNvPr>
          <p:cNvSpPr/>
          <p:nvPr/>
        </p:nvSpPr>
        <p:spPr>
          <a:xfrm rot="13265971" flipH="1">
            <a:off x="3087546" y="1766377"/>
            <a:ext cx="255951" cy="283784"/>
          </a:xfrm>
          <a:prstGeom prst="rightArrow">
            <a:avLst>
              <a:gd name="adj1" fmla="val 50000"/>
              <a:gd name="adj2" fmla="val 47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EA3283-5223-FCB2-D762-99D22699DD1F}"/>
              </a:ext>
            </a:extLst>
          </p:cNvPr>
          <p:cNvGrpSpPr/>
          <p:nvPr/>
        </p:nvGrpSpPr>
        <p:grpSpPr>
          <a:xfrm>
            <a:off x="6269276" y="2902957"/>
            <a:ext cx="975365" cy="204724"/>
            <a:chOff x="6668427" y="4103633"/>
            <a:chExt cx="519759" cy="223123"/>
          </a:xfrm>
        </p:grpSpPr>
        <p:sp>
          <p:nvSpPr>
            <p:cNvPr id="18" name="Freeform 138">
              <a:extLst>
                <a:ext uri="{FF2B5EF4-FFF2-40B4-BE49-F238E27FC236}">
                  <a16:creationId xmlns:a16="http://schemas.microsoft.com/office/drawing/2014/main" id="{B5114459-456F-AAE7-41E8-8D19D8C7E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427" y="4103633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150">
              <a:extLst>
                <a:ext uri="{FF2B5EF4-FFF2-40B4-BE49-F238E27FC236}">
                  <a16:creationId xmlns:a16="http://schemas.microsoft.com/office/drawing/2014/main" id="{DCBC5A05-F3A9-2939-8F5A-8BBB9C102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992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Freeform 91">
            <a:extLst>
              <a:ext uri="{FF2B5EF4-FFF2-40B4-BE49-F238E27FC236}">
                <a16:creationId xmlns:a16="http://schemas.microsoft.com/office/drawing/2014/main" id="{C1E606BA-DAC8-F551-E0FE-D084BC5C3D4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7707252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Freeform 91">
            <a:extLst>
              <a:ext uri="{FF2B5EF4-FFF2-40B4-BE49-F238E27FC236}">
                <a16:creationId xmlns:a16="http://schemas.microsoft.com/office/drawing/2014/main" id="{84CF061B-C066-2E34-C611-0620AA622041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8764841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Freeform 91">
            <a:extLst>
              <a:ext uri="{FF2B5EF4-FFF2-40B4-BE49-F238E27FC236}">
                <a16:creationId xmlns:a16="http://schemas.microsoft.com/office/drawing/2014/main" id="{8FCA666F-05DB-0F6A-8631-F0B4E5954E0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9822430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8896A379-44C4-C1D6-6E38-1D557E5F197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75807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 91">
            <a:extLst>
              <a:ext uri="{FF2B5EF4-FFF2-40B4-BE49-F238E27FC236}">
                <a16:creationId xmlns:a16="http://schemas.microsoft.com/office/drawing/2014/main" id="{AEE881FB-3AA1-33F1-B446-FBDC341A624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18218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reeform 91">
            <a:extLst>
              <a:ext uri="{FF2B5EF4-FFF2-40B4-BE49-F238E27FC236}">
                <a16:creationId xmlns:a16="http://schemas.microsoft.com/office/drawing/2014/main" id="{65430746-0561-3E4B-9D81-838573125A6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460629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reeform 91">
            <a:extLst>
              <a:ext uri="{FF2B5EF4-FFF2-40B4-BE49-F238E27FC236}">
                <a16:creationId xmlns:a16="http://schemas.microsoft.com/office/drawing/2014/main" id="{C401718C-AD46-3C33-C401-BDE8C6E45DF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403040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B9188-3742-5975-A52B-D0BE7138549B}"/>
              </a:ext>
            </a:extLst>
          </p:cNvPr>
          <p:cNvSpPr txBox="1"/>
          <p:nvPr/>
        </p:nvSpPr>
        <p:spPr>
          <a:xfrm>
            <a:off x="10553078" y="3639814"/>
            <a:ext cx="173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600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. . 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EB766-1E53-B0B7-0A40-DEA8A71149BD}"/>
              </a:ext>
            </a:extLst>
          </p:cNvPr>
          <p:cNvSpPr txBox="1"/>
          <p:nvPr/>
        </p:nvSpPr>
        <p:spPr>
          <a:xfrm>
            <a:off x="226388" y="3639814"/>
            <a:ext cx="173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600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. . .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71DBA7D-D09A-5D0D-4220-B98BFCE4F51A}"/>
              </a:ext>
            </a:extLst>
          </p:cNvPr>
          <p:cNvCxnSpPr>
            <a:cxnSpLocks/>
          </p:cNvCxnSpPr>
          <p:nvPr/>
        </p:nvCxnSpPr>
        <p:spPr>
          <a:xfrm rot="16200000">
            <a:off x="6344369" y="-3481036"/>
            <a:ext cx="0" cy="11484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5160EE9-772A-4B81-1743-F32F84131249}"/>
              </a:ext>
            </a:extLst>
          </p:cNvPr>
          <p:cNvCxnSpPr>
            <a:cxnSpLocks/>
          </p:cNvCxnSpPr>
          <p:nvPr/>
        </p:nvCxnSpPr>
        <p:spPr>
          <a:xfrm rot="16200000">
            <a:off x="6344369" y="-3441562"/>
            <a:ext cx="0" cy="11484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2A5A6E4-21CE-D3CA-5371-911AD7103CA4}"/>
              </a:ext>
            </a:extLst>
          </p:cNvPr>
          <p:cNvCxnSpPr>
            <a:cxnSpLocks/>
          </p:cNvCxnSpPr>
          <p:nvPr/>
        </p:nvCxnSpPr>
        <p:spPr>
          <a:xfrm rot="16200000">
            <a:off x="6344369" y="-3402088"/>
            <a:ext cx="0" cy="11484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EA72E13-871B-721B-411F-C9E19744FD7C}"/>
              </a:ext>
            </a:extLst>
          </p:cNvPr>
          <p:cNvCxnSpPr>
            <a:cxnSpLocks/>
          </p:cNvCxnSpPr>
          <p:nvPr/>
        </p:nvCxnSpPr>
        <p:spPr>
          <a:xfrm rot="16200000">
            <a:off x="6344369" y="-3520510"/>
            <a:ext cx="0" cy="11484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5E068E7-7B98-F94C-DDFC-2320AD1C3F91}"/>
              </a:ext>
            </a:extLst>
          </p:cNvPr>
          <p:cNvSpPr txBox="1"/>
          <p:nvPr/>
        </p:nvSpPr>
        <p:spPr>
          <a:xfrm>
            <a:off x="10553078" y="3639814"/>
            <a:ext cx="173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600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. . . </a:t>
            </a:r>
          </a:p>
        </p:txBody>
      </p:sp>
      <p:sp>
        <p:nvSpPr>
          <p:cNvPr id="114" name="Freeform 91">
            <a:extLst>
              <a:ext uri="{FF2B5EF4-FFF2-40B4-BE49-F238E27FC236}">
                <a16:creationId xmlns:a16="http://schemas.microsoft.com/office/drawing/2014/main" id="{96F674B9-64CC-9F78-3701-EB8FBC43B52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" name="Freeform 91">
            <a:extLst>
              <a:ext uri="{FF2B5EF4-FFF2-40B4-BE49-F238E27FC236}">
                <a16:creationId xmlns:a16="http://schemas.microsoft.com/office/drawing/2014/main" id="{72A9908F-B2D2-A7A0-40E3-59E57BAE934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Freeform 91">
            <a:extLst>
              <a:ext uri="{FF2B5EF4-FFF2-40B4-BE49-F238E27FC236}">
                <a16:creationId xmlns:a16="http://schemas.microsoft.com/office/drawing/2014/main" id="{78F0D4C7-2FAB-EA5D-F69E-56693CF8812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Freeform 91">
            <a:extLst>
              <a:ext uri="{FF2B5EF4-FFF2-40B4-BE49-F238E27FC236}">
                <a16:creationId xmlns:a16="http://schemas.microsoft.com/office/drawing/2014/main" id="{2CC8E6FA-C249-4D1B-6BD0-6CDBB858D04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Freeform 91">
            <a:extLst>
              <a:ext uri="{FF2B5EF4-FFF2-40B4-BE49-F238E27FC236}">
                <a16:creationId xmlns:a16="http://schemas.microsoft.com/office/drawing/2014/main" id="{5BA48365-86E2-D456-5F16-FB29AFD55EE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Freeform 91">
            <a:extLst>
              <a:ext uri="{FF2B5EF4-FFF2-40B4-BE49-F238E27FC236}">
                <a16:creationId xmlns:a16="http://schemas.microsoft.com/office/drawing/2014/main" id="{2EC97542-3D45-6CD6-670C-40A76456DEE2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Freeform 91">
            <a:extLst>
              <a:ext uri="{FF2B5EF4-FFF2-40B4-BE49-F238E27FC236}">
                <a16:creationId xmlns:a16="http://schemas.microsoft.com/office/drawing/2014/main" id="{4D05741B-6F7F-091A-F5C6-61B45B11EDB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Freeform 91">
            <a:extLst>
              <a:ext uri="{FF2B5EF4-FFF2-40B4-BE49-F238E27FC236}">
                <a16:creationId xmlns:a16="http://schemas.microsoft.com/office/drawing/2014/main" id="{5B50A563-1806-72DF-5C24-1ECC591C102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" name="Freeform 91">
            <a:extLst>
              <a:ext uri="{FF2B5EF4-FFF2-40B4-BE49-F238E27FC236}">
                <a16:creationId xmlns:a16="http://schemas.microsoft.com/office/drawing/2014/main" id="{A5EA7D79-C615-EAC0-7C1C-1D394CC135C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Freeform 91">
            <a:extLst>
              <a:ext uri="{FF2B5EF4-FFF2-40B4-BE49-F238E27FC236}">
                <a16:creationId xmlns:a16="http://schemas.microsoft.com/office/drawing/2014/main" id="{F84D59F3-9483-E00B-C636-A5BB3213C36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" name="Freeform 91">
            <a:extLst>
              <a:ext uri="{FF2B5EF4-FFF2-40B4-BE49-F238E27FC236}">
                <a16:creationId xmlns:a16="http://schemas.microsoft.com/office/drawing/2014/main" id="{94013006-9FEC-C0BD-19FD-17B02C08346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" name="Freeform 91">
            <a:extLst>
              <a:ext uri="{FF2B5EF4-FFF2-40B4-BE49-F238E27FC236}">
                <a16:creationId xmlns:a16="http://schemas.microsoft.com/office/drawing/2014/main" id="{1B62C64D-8048-E3DF-FD3D-583CB61FCC5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7" name="Freeform 91">
            <a:extLst>
              <a:ext uri="{FF2B5EF4-FFF2-40B4-BE49-F238E27FC236}">
                <a16:creationId xmlns:a16="http://schemas.microsoft.com/office/drawing/2014/main" id="{85FECA0E-3287-FDB1-1C58-6CDEF5B5A23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8" name="Freeform 91">
            <a:extLst>
              <a:ext uri="{FF2B5EF4-FFF2-40B4-BE49-F238E27FC236}">
                <a16:creationId xmlns:a16="http://schemas.microsoft.com/office/drawing/2014/main" id="{5B7BE293-823A-0DFA-0F1A-61F77CF2F56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9" name="Freeform 91">
            <a:extLst>
              <a:ext uri="{FF2B5EF4-FFF2-40B4-BE49-F238E27FC236}">
                <a16:creationId xmlns:a16="http://schemas.microsoft.com/office/drawing/2014/main" id="{A46E5D17-8C28-96E8-106E-6250B67706D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" name="Freeform 91">
            <a:extLst>
              <a:ext uri="{FF2B5EF4-FFF2-40B4-BE49-F238E27FC236}">
                <a16:creationId xmlns:a16="http://schemas.microsoft.com/office/drawing/2014/main" id="{CA5CAEF9-EBF5-2179-F766-532A4B601AD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Freeform 91">
            <a:extLst>
              <a:ext uri="{FF2B5EF4-FFF2-40B4-BE49-F238E27FC236}">
                <a16:creationId xmlns:a16="http://schemas.microsoft.com/office/drawing/2014/main" id="{3A482E5B-AEC5-19E1-3EA0-B987D2F65A2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" name="Freeform 91">
            <a:extLst>
              <a:ext uri="{FF2B5EF4-FFF2-40B4-BE49-F238E27FC236}">
                <a16:creationId xmlns:a16="http://schemas.microsoft.com/office/drawing/2014/main" id="{1AFB6E37-C3A4-175D-ABF5-7BB8468D8D9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" name="Freeform 91">
            <a:extLst>
              <a:ext uri="{FF2B5EF4-FFF2-40B4-BE49-F238E27FC236}">
                <a16:creationId xmlns:a16="http://schemas.microsoft.com/office/drawing/2014/main" id="{DA5E7D92-95D5-EA3A-BB6F-830DD5E200D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0842296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" name="Freeform 91">
            <a:extLst>
              <a:ext uri="{FF2B5EF4-FFF2-40B4-BE49-F238E27FC236}">
                <a16:creationId xmlns:a16="http://schemas.microsoft.com/office/drawing/2014/main" id="{87E8691E-164D-9092-D0CF-A53C1240856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1899885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D1A0573-10D9-6D6A-AB00-D7F7C771CB6B}"/>
              </a:ext>
            </a:extLst>
          </p:cNvPr>
          <p:cNvSpPr txBox="1"/>
          <p:nvPr/>
        </p:nvSpPr>
        <p:spPr>
          <a:xfrm>
            <a:off x="226388" y="3639814"/>
            <a:ext cx="173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6000" b="1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. . . </a:t>
            </a:r>
          </a:p>
        </p:txBody>
      </p:sp>
      <p:sp>
        <p:nvSpPr>
          <p:cNvPr id="137" name="Freeform 91">
            <a:extLst>
              <a:ext uri="{FF2B5EF4-FFF2-40B4-BE49-F238E27FC236}">
                <a16:creationId xmlns:a16="http://schemas.microsoft.com/office/drawing/2014/main" id="{E4AA79C4-47F0-AC7D-69E3-3CE18457C92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Freeform 91">
            <a:extLst>
              <a:ext uri="{FF2B5EF4-FFF2-40B4-BE49-F238E27FC236}">
                <a16:creationId xmlns:a16="http://schemas.microsoft.com/office/drawing/2014/main" id="{6720AB1B-8CE9-86B9-C629-4D253741CED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7C9B3E7F-6993-8C17-3C15-374B0738B2E6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" name="Freeform 91">
            <a:extLst>
              <a:ext uri="{FF2B5EF4-FFF2-40B4-BE49-F238E27FC236}">
                <a16:creationId xmlns:a16="http://schemas.microsoft.com/office/drawing/2014/main" id="{7978BD2C-02F1-37BB-0C08-6F90A82EA83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Freeform 91">
            <a:extLst>
              <a:ext uri="{FF2B5EF4-FFF2-40B4-BE49-F238E27FC236}">
                <a16:creationId xmlns:a16="http://schemas.microsoft.com/office/drawing/2014/main" id="{A258B61C-DD1F-CE05-5B92-FFC336C7331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" name="Freeform 91">
            <a:extLst>
              <a:ext uri="{FF2B5EF4-FFF2-40B4-BE49-F238E27FC236}">
                <a16:creationId xmlns:a16="http://schemas.microsoft.com/office/drawing/2014/main" id="{905D9228-6F21-3789-F546-2F88AC9C0BD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7" name="Freeform 91">
            <a:extLst>
              <a:ext uri="{FF2B5EF4-FFF2-40B4-BE49-F238E27FC236}">
                <a16:creationId xmlns:a16="http://schemas.microsoft.com/office/drawing/2014/main" id="{6C4B2387-A026-3630-9E5F-5E8861C5B9B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Freeform 91">
            <a:extLst>
              <a:ext uri="{FF2B5EF4-FFF2-40B4-BE49-F238E27FC236}">
                <a16:creationId xmlns:a16="http://schemas.microsoft.com/office/drawing/2014/main" id="{284EB6E9-C7F4-E981-46D3-6A74DFAA75F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Freeform 91">
            <a:extLst>
              <a:ext uri="{FF2B5EF4-FFF2-40B4-BE49-F238E27FC236}">
                <a16:creationId xmlns:a16="http://schemas.microsoft.com/office/drawing/2014/main" id="{DA0AA8BE-8D00-AAE4-2A7C-C03DB021EF0F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1" name="Freeform 91">
            <a:extLst>
              <a:ext uri="{FF2B5EF4-FFF2-40B4-BE49-F238E27FC236}">
                <a16:creationId xmlns:a16="http://schemas.microsoft.com/office/drawing/2014/main" id="{D58857FF-E06C-2037-A86A-8CEF664027FD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056607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2" name="Freeform 91">
            <a:extLst>
              <a:ext uri="{FF2B5EF4-FFF2-40B4-BE49-F238E27FC236}">
                <a16:creationId xmlns:a16="http://schemas.microsoft.com/office/drawing/2014/main" id="{366A05BB-C3EE-92A5-2FF4-E46855ED98C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296978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A81E2C97-0D8D-E33A-0D36-04BCC66B721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537349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4" name="Freeform 91">
            <a:extLst>
              <a:ext uri="{FF2B5EF4-FFF2-40B4-BE49-F238E27FC236}">
                <a16:creationId xmlns:a16="http://schemas.microsoft.com/office/drawing/2014/main" id="{EACB9094-D810-F541-0162-220213A996A7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2777720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5" name="Freeform 91">
            <a:extLst>
              <a:ext uri="{FF2B5EF4-FFF2-40B4-BE49-F238E27FC236}">
                <a16:creationId xmlns:a16="http://schemas.microsoft.com/office/drawing/2014/main" id="{F35E6701-75BC-25E3-DCC3-E7DD4710E629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01809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6" name="Freeform 91">
            <a:extLst>
              <a:ext uri="{FF2B5EF4-FFF2-40B4-BE49-F238E27FC236}">
                <a16:creationId xmlns:a16="http://schemas.microsoft.com/office/drawing/2014/main" id="{3C3096F7-A74C-23F1-73AE-DD351CB0703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258462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7" name="Freeform 91">
            <a:extLst>
              <a:ext uri="{FF2B5EF4-FFF2-40B4-BE49-F238E27FC236}">
                <a16:creationId xmlns:a16="http://schemas.microsoft.com/office/drawing/2014/main" id="{A536A040-3EEE-32A7-8E88-AEB9E8D3519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498833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8" name="Freeform 91">
            <a:extLst>
              <a:ext uri="{FF2B5EF4-FFF2-40B4-BE49-F238E27FC236}">
                <a16:creationId xmlns:a16="http://schemas.microsoft.com/office/drawing/2014/main" id="{34625C51-CB0B-1714-5669-C2955236EECB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739204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Freeform 91">
            <a:extLst>
              <a:ext uri="{FF2B5EF4-FFF2-40B4-BE49-F238E27FC236}">
                <a16:creationId xmlns:a16="http://schemas.microsoft.com/office/drawing/2014/main" id="{319C9232-92F7-67C5-98A4-DCA52BAFFB5C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3979571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Freeform 91">
            <a:extLst>
              <a:ext uri="{FF2B5EF4-FFF2-40B4-BE49-F238E27FC236}">
                <a16:creationId xmlns:a16="http://schemas.microsoft.com/office/drawing/2014/main" id="{785F9DD0-6869-A33D-01E1-49559243B69A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1350742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Freeform 91">
            <a:extLst>
              <a:ext uri="{FF2B5EF4-FFF2-40B4-BE49-F238E27FC236}">
                <a16:creationId xmlns:a16="http://schemas.microsoft.com/office/drawing/2014/main" id="{F34F5B78-72D3-51F0-99BA-425DAAA22868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293153" y="4210426"/>
            <a:ext cx="213626" cy="976330"/>
          </a:xfrm>
          <a:custGeom>
            <a:avLst/>
            <a:gdLst>
              <a:gd name="T0" fmla="*/ 0 w 48"/>
              <a:gd name="T1" fmla="*/ 5 h 199"/>
              <a:gd name="T2" fmla="*/ 0 w 48"/>
              <a:gd name="T3" fmla="*/ 195 h 199"/>
              <a:gd name="T4" fmla="*/ 3 w 48"/>
              <a:gd name="T5" fmla="*/ 199 h 199"/>
              <a:gd name="T6" fmla="*/ 44 w 48"/>
              <a:gd name="T7" fmla="*/ 199 h 199"/>
              <a:gd name="T8" fmla="*/ 48 w 48"/>
              <a:gd name="T9" fmla="*/ 195 h 199"/>
              <a:gd name="T10" fmla="*/ 48 w 48"/>
              <a:gd name="T11" fmla="*/ 5 h 199"/>
              <a:gd name="T12" fmla="*/ 44 w 48"/>
              <a:gd name="T13" fmla="*/ 0 h 199"/>
              <a:gd name="T14" fmla="*/ 3 w 48"/>
              <a:gd name="T15" fmla="*/ 0 h 199"/>
              <a:gd name="T16" fmla="*/ 0 w 48"/>
              <a:gd name="T17" fmla="*/ 5 h 199"/>
              <a:gd name="T18" fmla="*/ 39 w 48"/>
              <a:gd name="T19" fmla="*/ 172 h 199"/>
              <a:gd name="T20" fmla="*/ 39 w 48"/>
              <a:gd name="T21" fmla="*/ 176 h 199"/>
              <a:gd name="T22" fmla="*/ 39 w 48"/>
              <a:gd name="T23" fmla="*/ 181 h 199"/>
              <a:gd name="T24" fmla="*/ 24 w 48"/>
              <a:gd name="T25" fmla="*/ 191 h 199"/>
              <a:gd name="T26" fmla="*/ 8 w 48"/>
              <a:gd name="T27" fmla="*/ 176 h 199"/>
              <a:gd name="T28" fmla="*/ 24 w 48"/>
              <a:gd name="T29" fmla="*/ 162 h 199"/>
              <a:gd name="T30" fmla="*/ 39 w 48"/>
              <a:gd name="T31" fmla="*/ 172 h 199"/>
              <a:gd name="T32" fmla="*/ 32 w 48"/>
              <a:gd name="T33" fmla="*/ 134 h 199"/>
              <a:gd name="T34" fmla="*/ 34 w 48"/>
              <a:gd name="T35" fmla="*/ 137 h 199"/>
              <a:gd name="T36" fmla="*/ 32 w 48"/>
              <a:gd name="T37" fmla="*/ 140 h 199"/>
              <a:gd name="T38" fmla="*/ 17 w 48"/>
              <a:gd name="T39" fmla="*/ 140 h 199"/>
              <a:gd name="T40" fmla="*/ 14 w 48"/>
              <a:gd name="T41" fmla="*/ 137 h 199"/>
              <a:gd name="T42" fmla="*/ 17 w 48"/>
              <a:gd name="T43" fmla="*/ 134 h 199"/>
              <a:gd name="T44" fmla="*/ 32 w 48"/>
              <a:gd name="T45" fmla="*/ 134 h 199"/>
              <a:gd name="T46" fmla="*/ 32 w 48"/>
              <a:gd name="T47" fmla="*/ 124 h 199"/>
              <a:gd name="T48" fmla="*/ 34 w 48"/>
              <a:gd name="T49" fmla="*/ 126 h 199"/>
              <a:gd name="T50" fmla="*/ 32 w 48"/>
              <a:gd name="T51" fmla="*/ 129 h 199"/>
              <a:gd name="T52" fmla="*/ 17 w 48"/>
              <a:gd name="T53" fmla="*/ 129 h 199"/>
              <a:gd name="T54" fmla="*/ 14 w 48"/>
              <a:gd name="T55" fmla="*/ 126 h 199"/>
              <a:gd name="T56" fmla="*/ 17 w 48"/>
              <a:gd name="T57" fmla="*/ 124 h 199"/>
              <a:gd name="T58" fmla="*/ 32 w 48"/>
              <a:gd name="T59" fmla="*/ 124 h 199"/>
              <a:gd name="T60" fmla="*/ 32 w 48"/>
              <a:gd name="T61" fmla="*/ 113 h 199"/>
              <a:gd name="T62" fmla="*/ 34 w 48"/>
              <a:gd name="T63" fmla="*/ 116 h 199"/>
              <a:gd name="T64" fmla="*/ 32 w 48"/>
              <a:gd name="T65" fmla="*/ 118 h 199"/>
              <a:gd name="T66" fmla="*/ 17 w 48"/>
              <a:gd name="T67" fmla="*/ 118 h 199"/>
              <a:gd name="T68" fmla="*/ 14 w 48"/>
              <a:gd name="T69" fmla="*/ 116 h 199"/>
              <a:gd name="T70" fmla="*/ 17 w 48"/>
              <a:gd name="T71" fmla="*/ 113 h 199"/>
              <a:gd name="T72" fmla="*/ 32 w 48"/>
              <a:gd name="T73" fmla="*/ 113 h 199"/>
              <a:gd name="T74" fmla="*/ 33 w 48"/>
              <a:gd name="T75" fmla="*/ 11 h 199"/>
              <a:gd name="T76" fmla="*/ 34 w 48"/>
              <a:gd name="T77" fmla="*/ 12 h 199"/>
              <a:gd name="T78" fmla="*/ 34 w 48"/>
              <a:gd name="T79" fmla="*/ 45 h 199"/>
              <a:gd name="T80" fmla="*/ 33 w 48"/>
              <a:gd name="T81" fmla="*/ 46 h 199"/>
              <a:gd name="T82" fmla="*/ 14 w 48"/>
              <a:gd name="T83" fmla="*/ 46 h 199"/>
              <a:gd name="T84" fmla="*/ 13 w 48"/>
              <a:gd name="T85" fmla="*/ 45 h 199"/>
              <a:gd name="T86" fmla="*/ 13 w 48"/>
              <a:gd name="T87" fmla="*/ 12 h 199"/>
              <a:gd name="T88" fmla="*/ 14 w 48"/>
              <a:gd name="T89" fmla="*/ 11 h 199"/>
              <a:gd name="T90" fmla="*/ 33 w 48"/>
              <a:gd name="T91" fmla="*/ 1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" h="199">
                <a:moveTo>
                  <a:pt x="0" y="5"/>
                </a:move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9"/>
                  <a:pt x="3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6" y="199"/>
                  <a:pt x="48" y="197"/>
                  <a:pt x="48" y="19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5"/>
                </a:cubicBezTo>
                <a:close/>
                <a:moveTo>
                  <a:pt x="39" y="172"/>
                </a:moveTo>
                <a:cubicBezTo>
                  <a:pt x="39" y="173"/>
                  <a:pt x="39" y="175"/>
                  <a:pt x="39" y="176"/>
                </a:cubicBezTo>
                <a:cubicBezTo>
                  <a:pt x="39" y="178"/>
                  <a:pt x="39" y="179"/>
                  <a:pt x="39" y="181"/>
                </a:cubicBezTo>
                <a:cubicBezTo>
                  <a:pt x="37" y="187"/>
                  <a:pt x="31" y="191"/>
                  <a:pt x="24" y="191"/>
                </a:cubicBezTo>
                <a:cubicBezTo>
                  <a:pt x="15" y="191"/>
                  <a:pt x="8" y="184"/>
                  <a:pt x="8" y="176"/>
                </a:cubicBezTo>
                <a:cubicBezTo>
                  <a:pt x="8" y="168"/>
                  <a:pt x="15" y="162"/>
                  <a:pt x="24" y="162"/>
                </a:cubicBezTo>
                <a:cubicBezTo>
                  <a:pt x="31" y="162"/>
                  <a:pt x="37" y="166"/>
                  <a:pt x="39" y="172"/>
                </a:cubicBezTo>
                <a:close/>
                <a:moveTo>
                  <a:pt x="32" y="134"/>
                </a:moveTo>
                <a:cubicBezTo>
                  <a:pt x="33" y="134"/>
                  <a:pt x="34" y="136"/>
                  <a:pt x="34" y="137"/>
                </a:cubicBezTo>
                <a:cubicBezTo>
                  <a:pt x="34" y="139"/>
                  <a:pt x="33" y="140"/>
                  <a:pt x="32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6"/>
                  <a:pt x="15" y="134"/>
                  <a:pt x="17" y="134"/>
                </a:cubicBezTo>
                <a:lnTo>
                  <a:pt x="32" y="134"/>
                </a:lnTo>
                <a:close/>
                <a:moveTo>
                  <a:pt x="32" y="124"/>
                </a:moveTo>
                <a:cubicBezTo>
                  <a:pt x="33" y="124"/>
                  <a:pt x="34" y="125"/>
                  <a:pt x="34" y="126"/>
                </a:cubicBezTo>
                <a:cubicBezTo>
                  <a:pt x="34" y="128"/>
                  <a:pt x="33" y="129"/>
                  <a:pt x="32" y="129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29"/>
                  <a:pt x="14" y="128"/>
                  <a:pt x="14" y="126"/>
                </a:cubicBezTo>
                <a:cubicBezTo>
                  <a:pt x="14" y="125"/>
                  <a:pt x="15" y="124"/>
                  <a:pt x="17" y="124"/>
                </a:cubicBezTo>
                <a:lnTo>
                  <a:pt x="32" y="124"/>
                </a:lnTo>
                <a:close/>
                <a:moveTo>
                  <a:pt x="32" y="113"/>
                </a:moveTo>
                <a:cubicBezTo>
                  <a:pt x="33" y="113"/>
                  <a:pt x="34" y="114"/>
                  <a:pt x="34" y="116"/>
                </a:cubicBezTo>
                <a:cubicBezTo>
                  <a:pt x="34" y="117"/>
                  <a:pt x="33" y="118"/>
                  <a:pt x="32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8"/>
                  <a:pt x="14" y="117"/>
                  <a:pt x="14" y="116"/>
                </a:cubicBezTo>
                <a:cubicBezTo>
                  <a:pt x="14" y="114"/>
                  <a:pt x="15" y="113"/>
                  <a:pt x="17" y="113"/>
                </a:cubicBezTo>
                <a:lnTo>
                  <a:pt x="32" y="113"/>
                </a:lnTo>
                <a:close/>
                <a:moveTo>
                  <a:pt x="33" y="11"/>
                </a:moveTo>
                <a:cubicBezTo>
                  <a:pt x="34" y="11"/>
                  <a:pt x="34" y="11"/>
                  <a:pt x="34" y="12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3" y="46"/>
                  <a:pt x="13" y="4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4" y="11"/>
                  <a:pt x="14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0019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4DFBF14-1F93-CE9B-2B1E-4933CE0833F6}"/>
              </a:ext>
            </a:extLst>
          </p:cNvPr>
          <p:cNvGrpSpPr/>
          <p:nvPr/>
        </p:nvGrpSpPr>
        <p:grpSpPr>
          <a:xfrm>
            <a:off x="11523435" y="2204345"/>
            <a:ext cx="975365" cy="204724"/>
            <a:chOff x="6668427" y="4103633"/>
            <a:chExt cx="519759" cy="223123"/>
          </a:xfrm>
        </p:grpSpPr>
        <p:sp>
          <p:nvSpPr>
            <p:cNvPr id="183" name="Freeform 138">
              <a:extLst>
                <a:ext uri="{FF2B5EF4-FFF2-40B4-BE49-F238E27FC236}">
                  <a16:creationId xmlns:a16="http://schemas.microsoft.com/office/drawing/2014/main" id="{4AFF7587-93E8-8B35-7373-494E52D13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427" y="4103633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50">
              <a:extLst>
                <a:ext uri="{FF2B5EF4-FFF2-40B4-BE49-F238E27FC236}">
                  <a16:creationId xmlns:a16="http://schemas.microsoft.com/office/drawing/2014/main" id="{42CC46B4-B6D7-5397-477C-4B4E234E4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992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E3E3BD2-2929-49A1-D1F4-D30C35C336FA}"/>
              </a:ext>
            </a:extLst>
          </p:cNvPr>
          <p:cNvGrpSpPr/>
          <p:nvPr/>
        </p:nvGrpSpPr>
        <p:grpSpPr>
          <a:xfrm>
            <a:off x="10466038" y="2204345"/>
            <a:ext cx="975365" cy="204724"/>
            <a:chOff x="6663274" y="4343590"/>
            <a:chExt cx="519759" cy="223123"/>
          </a:xfrm>
        </p:grpSpPr>
        <p:sp>
          <p:nvSpPr>
            <p:cNvPr id="186" name="Freeform 138">
              <a:extLst>
                <a:ext uri="{FF2B5EF4-FFF2-40B4-BE49-F238E27FC236}">
                  <a16:creationId xmlns:a16="http://schemas.microsoft.com/office/drawing/2014/main" id="{9FE1C3A8-C1B5-2A94-D3ED-E95F4AAA8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274" y="4343590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50">
              <a:extLst>
                <a:ext uri="{FF2B5EF4-FFF2-40B4-BE49-F238E27FC236}">
                  <a16:creationId xmlns:a16="http://schemas.microsoft.com/office/drawing/2014/main" id="{8CDBB90D-5F15-9397-7101-A5202C7D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839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FE7B303-A917-29C4-B982-55159521E0E2}"/>
              </a:ext>
            </a:extLst>
          </p:cNvPr>
          <p:cNvCxnSpPr>
            <a:cxnSpLocks/>
          </p:cNvCxnSpPr>
          <p:nvPr/>
        </p:nvCxnSpPr>
        <p:spPr>
          <a:xfrm rot="16200000">
            <a:off x="8286809" y="-1692088"/>
            <a:ext cx="0" cy="8064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A4F23B3-E897-8495-59E1-4D6BE81753C3}"/>
              </a:ext>
            </a:extLst>
          </p:cNvPr>
          <p:cNvGrpSpPr/>
          <p:nvPr/>
        </p:nvGrpSpPr>
        <p:grpSpPr>
          <a:xfrm>
            <a:off x="974493" y="2204345"/>
            <a:ext cx="975365" cy="204724"/>
            <a:chOff x="6668427" y="4103633"/>
            <a:chExt cx="519759" cy="223123"/>
          </a:xfrm>
        </p:grpSpPr>
        <p:sp>
          <p:nvSpPr>
            <p:cNvPr id="190" name="Freeform 138">
              <a:extLst>
                <a:ext uri="{FF2B5EF4-FFF2-40B4-BE49-F238E27FC236}">
                  <a16:creationId xmlns:a16="http://schemas.microsoft.com/office/drawing/2014/main" id="{C37F6A14-3959-A2DE-8C92-7238F665D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427" y="4103633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50">
              <a:extLst>
                <a:ext uri="{FF2B5EF4-FFF2-40B4-BE49-F238E27FC236}">
                  <a16:creationId xmlns:a16="http://schemas.microsoft.com/office/drawing/2014/main" id="{BFF53BD2-BC6C-BBC2-E395-12DDD8CA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992" y="4293341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D91D2A4-83AE-0B93-D06D-38577CE1E06C}"/>
              </a:ext>
            </a:extLst>
          </p:cNvPr>
          <p:cNvGrpSpPr/>
          <p:nvPr/>
        </p:nvGrpSpPr>
        <p:grpSpPr>
          <a:xfrm>
            <a:off x="-82904" y="2204345"/>
            <a:ext cx="975365" cy="204724"/>
            <a:chOff x="6663274" y="4343590"/>
            <a:chExt cx="519759" cy="223123"/>
          </a:xfrm>
        </p:grpSpPr>
        <p:sp>
          <p:nvSpPr>
            <p:cNvPr id="193" name="Freeform 138">
              <a:extLst>
                <a:ext uri="{FF2B5EF4-FFF2-40B4-BE49-F238E27FC236}">
                  <a16:creationId xmlns:a16="http://schemas.microsoft.com/office/drawing/2014/main" id="{3F0F6CB5-4223-14FA-5459-F9136C4CD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3274" y="4343590"/>
              <a:ext cx="519759" cy="176774"/>
            </a:xfrm>
            <a:custGeom>
              <a:avLst/>
              <a:gdLst>
                <a:gd name="T0" fmla="*/ 3 w 200"/>
                <a:gd name="T1" fmla="*/ 0 h 69"/>
                <a:gd name="T2" fmla="*/ 0 w 200"/>
                <a:gd name="T3" fmla="*/ 66 h 69"/>
                <a:gd name="T4" fmla="*/ 197 w 200"/>
                <a:gd name="T5" fmla="*/ 69 h 69"/>
                <a:gd name="T6" fmla="*/ 200 w 200"/>
                <a:gd name="T7" fmla="*/ 3 h 69"/>
                <a:gd name="T8" fmla="*/ 19 w 200"/>
                <a:gd name="T9" fmla="*/ 50 h 69"/>
                <a:gd name="T10" fmla="*/ 13 w 200"/>
                <a:gd name="T11" fmla="*/ 53 h 69"/>
                <a:gd name="T12" fmla="*/ 11 w 200"/>
                <a:gd name="T13" fmla="*/ 16 h 69"/>
                <a:gd name="T14" fmla="*/ 17 w 200"/>
                <a:gd name="T15" fmla="*/ 13 h 69"/>
                <a:gd name="T16" fmla="*/ 19 w 200"/>
                <a:gd name="T17" fmla="*/ 50 h 69"/>
                <a:gd name="T18" fmla="*/ 33 w 200"/>
                <a:gd name="T19" fmla="*/ 53 h 69"/>
                <a:gd name="T20" fmla="*/ 26 w 200"/>
                <a:gd name="T21" fmla="*/ 50 h 69"/>
                <a:gd name="T22" fmla="*/ 28 w 200"/>
                <a:gd name="T23" fmla="*/ 13 h 69"/>
                <a:gd name="T24" fmla="*/ 35 w 200"/>
                <a:gd name="T25" fmla="*/ 16 h 69"/>
                <a:gd name="T26" fmla="*/ 51 w 200"/>
                <a:gd name="T27" fmla="*/ 50 h 69"/>
                <a:gd name="T28" fmla="*/ 44 w 200"/>
                <a:gd name="T29" fmla="*/ 53 h 69"/>
                <a:gd name="T30" fmla="*/ 42 w 200"/>
                <a:gd name="T31" fmla="*/ 16 h 69"/>
                <a:gd name="T32" fmla="*/ 49 w 200"/>
                <a:gd name="T33" fmla="*/ 13 h 69"/>
                <a:gd name="T34" fmla="*/ 51 w 200"/>
                <a:gd name="T35" fmla="*/ 50 h 69"/>
                <a:gd name="T36" fmla="*/ 65 w 200"/>
                <a:gd name="T37" fmla="*/ 53 h 69"/>
                <a:gd name="T38" fmla="*/ 58 w 200"/>
                <a:gd name="T39" fmla="*/ 50 h 69"/>
                <a:gd name="T40" fmla="*/ 60 w 200"/>
                <a:gd name="T41" fmla="*/ 13 h 69"/>
                <a:gd name="T42" fmla="*/ 67 w 200"/>
                <a:gd name="T43" fmla="*/ 16 h 69"/>
                <a:gd name="T44" fmla="*/ 83 w 200"/>
                <a:gd name="T45" fmla="*/ 50 h 69"/>
                <a:gd name="T46" fmla="*/ 76 w 200"/>
                <a:gd name="T47" fmla="*/ 53 h 69"/>
                <a:gd name="T48" fmla="*/ 74 w 200"/>
                <a:gd name="T49" fmla="*/ 16 h 69"/>
                <a:gd name="T50" fmla="*/ 80 w 200"/>
                <a:gd name="T51" fmla="*/ 13 h 69"/>
                <a:gd name="T52" fmla="*/ 83 w 200"/>
                <a:gd name="T53" fmla="*/ 50 h 69"/>
                <a:gd name="T54" fmla="*/ 97 w 200"/>
                <a:gd name="T55" fmla="*/ 53 h 69"/>
                <a:gd name="T56" fmla="*/ 90 w 200"/>
                <a:gd name="T57" fmla="*/ 50 h 69"/>
                <a:gd name="T58" fmla="*/ 92 w 200"/>
                <a:gd name="T59" fmla="*/ 13 h 69"/>
                <a:gd name="T60" fmla="*/ 99 w 200"/>
                <a:gd name="T61" fmla="*/ 16 h 69"/>
                <a:gd name="T62" fmla="*/ 133 w 200"/>
                <a:gd name="T63" fmla="*/ 39 h 69"/>
                <a:gd name="T64" fmla="*/ 133 w 200"/>
                <a:gd name="T65" fmla="*/ 23 h 69"/>
                <a:gd name="T66" fmla="*/ 133 w 200"/>
                <a:gd name="T67" fmla="*/ 39 h 69"/>
                <a:gd name="T68" fmla="*/ 148 w 200"/>
                <a:gd name="T69" fmla="*/ 31 h 69"/>
                <a:gd name="T70" fmla="*/ 164 w 200"/>
                <a:gd name="T71" fmla="*/ 31 h 69"/>
                <a:gd name="T72" fmla="*/ 180 w 200"/>
                <a:gd name="T73" fmla="*/ 39 h 69"/>
                <a:gd name="T74" fmla="*/ 180 w 200"/>
                <a:gd name="T75" fmla="*/ 23 h 69"/>
                <a:gd name="T76" fmla="*/ 180 w 200"/>
                <a:gd name="T7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69">
                  <a:moveTo>
                    <a:pt x="19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9" y="69"/>
                    <a:pt x="200" y="68"/>
                    <a:pt x="200" y="66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199" y="0"/>
                    <a:pt x="197" y="0"/>
                  </a:cubicBezTo>
                  <a:close/>
                  <a:moveTo>
                    <a:pt x="19" y="50"/>
                  </a:moveTo>
                  <a:cubicBezTo>
                    <a:pt x="19" y="51"/>
                    <a:pt x="18" y="53"/>
                    <a:pt x="17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1" y="51"/>
                    <a:pt x="11" y="5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5"/>
                    <a:pt x="19" y="16"/>
                  </a:cubicBezTo>
                  <a:lnTo>
                    <a:pt x="19" y="50"/>
                  </a:lnTo>
                  <a:close/>
                  <a:moveTo>
                    <a:pt x="35" y="50"/>
                  </a:moveTo>
                  <a:cubicBezTo>
                    <a:pt x="35" y="51"/>
                    <a:pt x="34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3"/>
                    <a:pt x="26" y="51"/>
                    <a:pt x="26" y="5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7" y="13"/>
                    <a:pt x="2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5"/>
                    <a:pt x="35" y="16"/>
                  </a:cubicBezTo>
                  <a:lnTo>
                    <a:pt x="35" y="50"/>
                  </a:lnTo>
                  <a:close/>
                  <a:moveTo>
                    <a:pt x="51" y="50"/>
                  </a:moveTo>
                  <a:cubicBezTo>
                    <a:pt x="51" y="51"/>
                    <a:pt x="50" y="53"/>
                    <a:pt x="4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2" y="51"/>
                    <a:pt x="42" y="5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3" y="13"/>
                    <a:pt x="4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1" y="15"/>
                    <a:pt x="51" y="16"/>
                  </a:cubicBezTo>
                  <a:lnTo>
                    <a:pt x="51" y="50"/>
                  </a:lnTo>
                  <a:close/>
                  <a:moveTo>
                    <a:pt x="67" y="50"/>
                  </a:moveTo>
                  <a:cubicBezTo>
                    <a:pt x="67" y="51"/>
                    <a:pt x="66" y="53"/>
                    <a:pt x="65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8" y="51"/>
                    <a:pt x="58" y="50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3"/>
                    <a:pt x="6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7" y="15"/>
                    <a:pt x="67" y="16"/>
                  </a:cubicBezTo>
                  <a:lnTo>
                    <a:pt x="67" y="50"/>
                  </a:lnTo>
                  <a:close/>
                  <a:moveTo>
                    <a:pt x="83" y="50"/>
                  </a:moveTo>
                  <a:cubicBezTo>
                    <a:pt x="83" y="51"/>
                    <a:pt x="82" y="53"/>
                    <a:pt x="8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4" y="51"/>
                    <a:pt x="74" y="5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5" y="13"/>
                    <a:pt x="76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3"/>
                    <a:pt x="83" y="15"/>
                    <a:pt x="83" y="16"/>
                  </a:cubicBezTo>
                  <a:lnTo>
                    <a:pt x="83" y="50"/>
                  </a:lnTo>
                  <a:close/>
                  <a:moveTo>
                    <a:pt x="99" y="50"/>
                  </a:moveTo>
                  <a:cubicBezTo>
                    <a:pt x="99" y="51"/>
                    <a:pt x="98" y="53"/>
                    <a:pt x="97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1" y="53"/>
                    <a:pt x="90" y="51"/>
                    <a:pt x="90" y="5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9" y="15"/>
                    <a:pt x="99" y="16"/>
                  </a:cubicBezTo>
                  <a:lnTo>
                    <a:pt x="99" y="50"/>
                  </a:lnTo>
                  <a:close/>
                  <a:moveTo>
                    <a:pt x="133" y="39"/>
                  </a:moveTo>
                  <a:cubicBezTo>
                    <a:pt x="129" y="39"/>
                    <a:pt x="125" y="35"/>
                    <a:pt x="125" y="31"/>
                  </a:cubicBezTo>
                  <a:cubicBezTo>
                    <a:pt x="125" y="27"/>
                    <a:pt x="129" y="23"/>
                    <a:pt x="133" y="23"/>
                  </a:cubicBezTo>
                  <a:cubicBezTo>
                    <a:pt x="138" y="23"/>
                    <a:pt x="141" y="27"/>
                    <a:pt x="141" y="31"/>
                  </a:cubicBezTo>
                  <a:cubicBezTo>
                    <a:pt x="141" y="35"/>
                    <a:pt x="138" y="39"/>
                    <a:pt x="133" y="39"/>
                  </a:cubicBezTo>
                  <a:close/>
                  <a:moveTo>
                    <a:pt x="156" y="39"/>
                  </a:moveTo>
                  <a:cubicBezTo>
                    <a:pt x="152" y="39"/>
                    <a:pt x="148" y="35"/>
                    <a:pt x="148" y="31"/>
                  </a:cubicBezTo>
                  <a:cubicBezTo>
                    <a:pt x="148" y="27"/>
                    <a:pt x="152" y="23"/>
                    <a:pt x="156" y="23"/>
                  </a:cubicBezTo>
                  <a:cubicBezTo>
                    <a:pt x="161" y="23"/>
                    <a:pt x="164" y="27"/>
                    <a:pt x="164" y="31"/>
                  </a:cubicBezTo>
                  <a:cubicBezTo>
                    <a:pt x="164" y="35"/>
                    <a:pt x="161" y="39"/>
                    <a:pt x="156" y="39"/>
                  </a:cubicBezTo>
                  <a:close/>
                  <a:moveTo>
                    <a:pt x="180" y="39"/>
                  </a:moveTo>
                  <a:cubicBezTo>
                    <a:pt x="175" y="39"/>
                    <a:pt x="172" y="35"/>
                    <a:pt x="172" y="31"/>
                  </a:cubicBezTo>
                  <a:cubicBezTo>
                    <a:pt x="172" y="27"/>
                    <a:pt x="175" y="23"/>
                    <a:pt x="180" y="23"/>
                  </a:cubicBezTo>
                  <a:cubicBezTo>
                    <a:pt x="184" y="23"/>
                    <a:pt x="188" y="27"/>
                    <a:pt x="188" y="31"/>
                  </a:cubicBezTo>
                  <a:cubicBezTo>
                    <a:pt x="188" y="35"/>
                    <a:pt x="184" y="39"/>
                    <a:pt x="18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Rectangle 150">
              <a:extLst>
                <a:ext uri="{FF2B5EF4-FFF2-40B4-BE49-F238E27FC236}">
                  <a16:creationId xmlns:a16="http://schemas.microsoft.com/office/drawing/2014/main" id="{463F6A6B-8AFB-64E8-7B03-FF1D01A2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839" y="4533298"/>
              <a:ext cx="401932" cy="334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0019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CF67581-C849-740A-9788-E0062CB3C4EE}"/>
              </a:ext>
            </a:extLst>
          </p:cNvPr>
          <p:cNvCxnSpPr>
            <a:cxnSpLocks/>
          </p:cNvCxnSpPr>
          <p:nvPr/>
        </p:nvCxnSpPr>
        <p:spPr>
          <a:xfrm>
            <a:off x="1828025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29BB2CF-73AE-FA59-4516-C25054EB4BB5}"/>
              </a:ext>
            </a:extLst>
          </p:cNvPr>
          <p:cNvCxnSpPr>
            <a:cxnSpLocks/>
          </p:cNvCxnSpPr>
          <p:nvPr/>
        </p:nvCxnSpPr>
        <p:spPr>
          <a:xfrm>
            <a:off x="723381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A95B4DA-86DB-3804-EA85-3ACAF628BF2B}"/>
              </a:ext>
            </a:extLst>
          </p:cNvPr>
          <p:cNvCxnSpPr>
            <a:cxnSpLocks/>
          </p:cNvCxnSpPr>
          <p:nvPr/>
        </p:nvCxnSpPr>
        <p:spPr>
          <a:xfrm>
            <a:off x="11314762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E685279-7767-7AD4-195F-D8E6021CD5AD}"/>
              </a:ext>
            </a:extLst>
          </p:cNvPr>
          <p:cNvCxnSpPr>
            <a:cxnSpLocks/>
          </p:cNvCxnSpPr>
          <p:nvPr/>
        </p:nvCxnSpPr>
        <p:spPr>
          <a:xfrm>
            <a:off x="12377365" y="2268879"/>
            <a:ext cx="0" cy="219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EFA73FC-C3FF-F266-1809-7F9B9F52FA4B}"/>
              </a:ext>
            </a:extLst>
          </p:cNvPr>
          <p:cNvSpPr txBox="1"/>
          <p:nvPr/>
        </p:nvSpPr>
        <p:spPr>
          <a:xfrm>
            <a:off x="10892" y="-22473"/>
            <a:ext cx="1130387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 err="1"/>
              <a:t>Trainstion</a:t>
            </a:r>
            <a:r>
              <a:rPr lang="en-US" sz="1200"/>
              <a:t> from previous slide – move NCPs to </a:t>
            </a:r>
            <a:r>
              <a:rPr lang="en-US" sz="1200" err="1"/>
              <a:t>ToR</a:t>
            </a:r>
            <a:endParaRPr lang="en-US" sz="1200"/>
          </a:p>
          <a:p>
            <a:pPr marL="228600" indent="-228600">
              <a:buAutoNum type="arabicParenBoth"/>
            </a:pPr>
            <a:r>
              <a:rPr lang="en-US" sz="1200"/>
              <a:t>Untangle and simplify cabling</a:t>
            </a:r>
          </a:p>
          <a:p>
            <a:pPr marL="228600" indent="-228600">
              <a:buAutoNum type="arabicParenBoth"/>
            </a:pPr>
            <a:r>
              <a:rPr lang="en-US" sz="1200"/>
              <a:t>Show frames going to the </a:t>
            </a:r>
            <a:r>
              <a:rPr lang="en-US" sz="1200" err="1"/>
              <a:t>ToR</a:t>
            </a:r>
            <a:r>
              <a:rPr lang="en-US" sz="1200"/>
              <a:t>, breaking into cells that run to the NCF and reframed back at the target NCP</a:t>
            </a:r>
          </a:p>
          <a:p>
            <a:pPr marL="228600" indent="-228600">
              <a:buAutoNum type="arabicParenBoth"/>
            </a:pPr>
            <a:r>
              <a:rPr lang="en-US" sz="1200"/>
              <a:t>Take the JCT gauge to the green extreme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D3A20D-F647-E78F-287D-8DF1FE3FA72A}"/>
              </a:ext>
            </a:extLst>
          </p:cNvPr>
          <p:cNvSpPr txBox="1"/>
          <p:nvPr/>
        </p:nvSpPr>
        <p:spPr>
          <a:xfrm>
            <a:off x="30752" y="5112726"/>
            <a:ext cx="11715772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(1) ...and with the ability to move parts of this Distributed Disaggregated Chassis to the top of each rack, </a:t>
            </a:r>
            <a:endParaRPr lang="en-US"/>
          </a:p>
          <a:p>
            <a:r>
              <a:rPr lang="en-US" sz="1200"/>
              <a:t>(2) this eliminates the cabling issue.</a:t>
            </a:r>
            <a:endParaRPr lang="en-US"/>
          </a:p>
          <a:p>
            <a:r>
              <a:rPr lang="en-US" sz="1200"/>
              <a:t>(3) Thanks to a cell-based fabric, this maintains high-availability, low-jitter, single Ethernet hops between all servers, which eventually leads </a:t>
            </a:r>
          </a:p>
          <a:p>
            <a:r>
              <a:rPr lang="en-US" sz="1200"/>
              <a:t>(4) to the best JCT figures for an AI cluster </a:t>
            </a:r>
          </a:p>
          <a:p>
            <a:r>
              <a:rPr lang="en-US" sz="1200"/>
              <a:t>And it’s the same, familiar, Clos topology, you are used to work with</a:t>
            </a:r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2571355-563A-BDFB-44D5-FF9770DF6495}"/>
              </a:ext>
            </a:extLst>
          </p:cNvPr>
          <p:cNvSpPr txBox="1"/>
          <p:nvPr/>
        </p:nvSpPr>
        <p:spPr>
          <a:xfrm>
            <a:off x="4055607" y="6353784"/>
            <a:ext cx="150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JCT gauge</a:t>
            </a:r>
            <a:endParaRPr lang="en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D16BF-F16C-819D-D3EA-572397899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6" y="5952222"/>
            <a:ext cx="1172455" cy="117245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D4B2696-8646-4D95-20EC-61E515EA5851}"/>
              </a:ext>
            </a:extLst>
          </p:cNvPr>
          <p:cNvSpPr txBox="1"/>
          <p:nvPr/>
        </p:nvSpPr>
        <p:spPr>
          <a:xfrm>
            <a:off x="1" y="1266677"/>
            <a:ext cx="141657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DDC</a:t>
            </a:r>
            <a:endParaRPr lang="en-IL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73FFC-A256-D61E-D71D-AC5AC7BB95BE}"/>
              </a:ext>
            </a:extLst>
          </p:cNvPr>
          <p:cNvSpPr txBox="1"/>
          <p:nvPr/>
        </p:nvSpPr>
        <p:spPr>
          <a:xfrm>
            <a:off x="1021663" y="1899878"/>
            <a:ext cx="1416570" cy="95410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trike="sngStrike">
                <a:solidFill>
                  <a:schemeClr val="bg1"/>
                </a:solidFill>
              </a:rPr>
              <a:t>Clos</a:t>
            </a:r>
          </a:p>
          <a:p>
            <a:r>
              <a:rPr lang="en-US" sz="1200" b="1">
                <a:solidFill>
                  <a:schemeClr val="bg1"/>
                </a:solidFill>
              </a:rPr>
              <a:t>Not predictable</a:t>
            </a:r>
          </a:p>
          <a:p>
            <a:r>
              <a:rPr lang="en-US" sz="1200" b="1">
                <a:solidFill>
                  <a:schemeClr val="bg1"/>
                </a:solidFill>
              </a:rPr>
              <a:t>Not lossless</a:t>
            </a:r>
            <a:endParaRPr lang="en-IL" sz="1200" b="1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44C52F-B82B-CBC3-E807-25A9CC66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DCA9D-E880-14FF-213B-F8EC1A26B6E4}"/>
              </a:ext>
            </a:extLst>
          </p:cNvPr>
          <p:cNvSpPr txBox="1"/>
          <p:nvPr/>
        </p:nvSpPr>
        <p:spPr>
          <a:xfrm>
            <a:off x="2760522" y="1899878"/>
            <a:ext cx="2688174" cy="95410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trike="sngStrike">
                <a:solidFill>
                  <a:schemeClr val="bg1"/>
                </a:solidFill>
              </a:rPr>
              <a:t>Proprietary</a:t>
            </a:r>
          </a:p>
          <a:p>
            <a:r>
              <a:rPr lang="en-US" sz="1200" b="1">
                <a:solidFill>
                  <a:schemeClr val="bg1"/>
                </a:solidFill>
              </a:rPr>
              <a:t>Vendor lock</a:t>
            </a:r>
          </a:p>
          <a:p>
            <a:r>
              <a:rPr lang="en-US" sz="1200" b="1">
                <a:solidFill>
                  <a:schemeClr val="bg1"/>
                </a:solidFill>
              </a:rPr>
              <a:t>Gateway required</a:t>
            </a:r>
            <a:endParaRPr lang="en-IL" sz="12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761F4-8719-367A-F12F-57CD1223CFC6}"/>
              </a:ext>
            </a:extLst>
          </p:cNvPr>
          <p:cNvSpPr txBox="1"/>
          <p:nvPr/>
        </p:nvSpPr>
        <p:spPr>
          <a:xfrm>
            <a:off x="5870981" y="1899877"/>
            <a:ext cx="2688174" cy="954107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trike="sngStrike">
                <a:solidFill>
                  <a:schemeClr val="bg1"/>
                </a:solidFill>
              </a:rPr>
              <a:t>Chassis</a:t>
            </a:r>
          </a:p>
          <a:p>
            <a:r>
              <a:rPr lang="en-US" sz="1200" b="1">
                <a:solidFill>
                  <a:schemeClr val="bg1"/>
                </a:solidFill>
              </a:rPr>
              <a:t>Cannot scale</a:t>
            </a:r>
          </a:p>
          <a:p>
            <a:r>
              <a:rPr lang="en-US" sz="1200" b="1">
                <a:solidFill>
                  <a:schemeClr val="bg1"/>
                </a:solidFill>
              </a:rPr>
              <a:t>Operational hazard</a:t>
            </a:r>
            <a:endParaRPr lang="en-IL" sz="12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75C6B-EC87-0258-0A48-B6C0AA169FCF}"/>
              </a:ext>
            </a:extLst>
          </p:cNvPr>
          <p:cNvSpPr txBox="1"/>
          <p:nvPr/>
        </p:nvSpPr>
        <p:spPr>
          <a:xfrm>
            <a:off x="9213787" y="1899877"/>
            <a:ext cx="141657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DDC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 </a:t>
            </a:r>
            <a:endParaRPr lang="en-IL" sz="32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1AFD5-5656-B0BA-8BD5-DA1D1FA0B6EF}"/>
              </a:ext>
            </a:extLst>
          </p:cNvPr>
          <p:cNvSpPr txBox="1"/>
          <p:nvPr/>
        </p:nvSpPr>
        <p:spPr>
          <a:xfrm>
            <a:off x="2721486" y="5240143"/>
            <a:ext cx="692197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/>
              <a:t>DDC is the only suitable solution for AI networking</a:t>
            </a:r>
            <a:br>
              <a:rPr lang="en-US" sz="1200"/>
            </a:br>
            <a:r>
              <a:rPr lang="en-US" sz="1200"/>
              <a:t>and if you go for DDC</a:t>
            </a:r>
          </a:p>
          <a:p>
            <a:r>
              <a:rPr lang="en-US" sz="1200"/>
              <a:t>You better choose one that 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408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DN-Colors">
      <a:dk1>
        <a:srgbClr val="000000"/>
      </a:dk1>
      <a:lt1>
        <a:srgbClr val="FFFFFF"/>
      </a:lt1>
      <a:dk2>
        <a:srgbClr val="696F80"/>
      </a:dk2>
      <a:lt2>
        <a:srgbClr val="E8E9EC"/>
      </a:lt2>
      <a:accent1>
        <a:srgbClr val="000000"/>
      </a:accent1>
      <a:accent2>
        <a:srgbClr val="0066FA"/>
      </a:accent2>
      <a:accent3>
        <a:srgbClr val="FF5E1F"/>
      </a:accent3>
      <a:accent4>
        <a:srgbClr val="00A0FA"/>
      </a:accent4>
      <a:accent5>
        <a:srgbClr val="FFC950"/>
      </a:accent5>
      <a:accent6>
        <a:srgbClr val="D9DEE2"/>
      </a:accent6>
      <a:hlink>
        <a:srgbClr val="0066FA"/>
      </a:hlink>
      <a:folHlink>
        <a:srgbClr val="FF5E1F"/>
      </a:folHlink>
    </a:clrScheme>
    <a:fontScheme name="DriveNe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-NEW-PPT- Template-Final" id="{EBF646B3-EB7C-4438-88C4-3A8C8BD9B100}" vid="{16FFE4F8-2824-4323-B4C5-1D28B44F588A}"/>
    </a:ext>
  </a:extLst>
</a:theme>
</file>

<file path=ppt/theme/theme2.xml><?xml version="1.0" encoding="utf-8"?>
<a:theme xmlns:a="http://schemas.openxmlformats.org/drawingml/2006/main" name="Theme1">
  <a:themeElements>
    <a:clrScheme name="DN-Colors">
      <a:dk1>
        <a:srgbClr val="000000"/>
      </a:dk1>
      <a:lt1>
        <a:srgbClr val="FFFFFF"/>
      </a:lt1>
      <a:dk2>
        <a:srgbClr val="696F80"/>
      </a:dk2>
      <a:lt2>
        <a:srgbClr val="E8E9EC"/>
      </a:lt2>
      <a:accent1>
        <a:srgbClr val="000000"/>
      </a:accent1>
      <a:accent2>
        <a:srgbClr val="0066FA"/>
      </a:accent2>
      <a:accent3>
        <a:srgbClr val="FF5E1F"/>
      </a:accent3>
      <a:accent4>
        <a:srgbClr val="00A0FA"/>
      </a:accent4>
      <a:accent5>
        <a:srgbClr val="FFC950"/>
      </a:accent5>
      <a:accent6>
        <a:srgbClr val="D9DEE2"/>
      </a:accent6>
      <a:hlink>
        <a:srgbClr val="0066FA"/>
      </a:hlink>
      <a:folHlink>
        <a:srgbClr val="FF5E1F"/>
      </a:folHlink>
    </a:clrScheme>
    <a:fontScheme name="DriveNe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09CAFB2-B4CE-4D40-B1E5-BA6F66EE6C5A}" vid="{73F4505B-4A85-48BE-BE75-CFA0D0C1F2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92c222c-c671-4dd1-bfa5-6c413c8afaee" xsi:nil="true"/>
    <SharedWithUsers xmlns="02f7c1d2-98ba-4a2e-9881-37d716608b6f">
      <UserInfo>
        <DisplayName>Dudy Cohen</DisplayName>
        <AccountId>6</AccountId>
        <AccountType/>
      </UserInfo>
      <UserInfo>
        <DisplayName>Inbar Lasser-raab</DisplayName>
        <AccountId>16</AccountId>
        <AccountType/>
      </UserInfo>
      <UserInfo>
        <DisplayName>Shai Haim</DisplayName>
        <AccountId>249</AccountId>
        <AccountType/>
      </UserInfo>
    </SharedWithUsers>
    <lcf76f155ced4ddcb4097134ff3c332f xmlns="c92c222c-c671-4dd1-bfa5-6c413c8afaee">
      <Terms xmlns="http://schemas.microsoft.com/office/infopath/2007/PartnerControls"/>
    </lcf76f155ced4ddcb4097134ff3c332f>
    <TaxCatchAll xmlns="02f7c1d2-98ba-4a2e-9881-37d716608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18FD5938F74DA25B79A68A2198BD" ma:contentTypeVersion="16" ma:contentTypeDescription="Create a new document." ma:contentTypeScope="" ma:versionID="62dbc27eafe6be9cbc9805366dcc87cc">
  <xsd:schema xmlns:xsd="http://www.w3.org/2001/XMLSchema" xmlns:xs="http://www.w3.org/2001/XMLSchema" xmlns:p="http://schemas.microsoft.com/office/2006/metadata/properties" xmlns:ns2="c92c222c-c671-4dd1-bfa5-6c413c8afaee" xmlns:ns3="02f7c1d2-98ba-4a2e-9881-37d716608b6f" targetNamespace="http://schemas.microsoft.com/office/2006/metadata/properties" ma:root="true" ma:fieldsID="761b2c223f51b483532e096266b16815" ns2:_="" ns3:_="">
    <xsd:import namespace="c92c222c-c671-4dd1-bfa5-6c413c8afaee"/>
    <xsd:import namespace="02f7c1d2-98ba-4a2e-9881-37d716608b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c222c-c671-4dd1-bfa5-6c413c8af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59d1e3-e47a-4b43-9280-efc254c68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7c1d2-98ba-4a2e-9881-37d716608b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db8fd3-2af7-4c6e-b9ef-04dae617b3e6}" ma:internalName="TaxCatchAll" ma:showField="CatchAllData" ma:web="02f7c1d2-98ba-4a2e-9881-37d716608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8E772-DE95-4AA1-BA26-5C325A9A77C1}">
  <ds:schemaRefs>
    <ds:schemaRef ds:uri="http://schemas.microsoft.com/office/infopath/2007/PartnerControls"/>
    <ds:schemaRef ds:uri="http://purl.org/dc/elements/1.1/"/>
    <ds:schemaRef ds:uri="http://purl.org/dc/dcmitype/"/>
    <ds:schemaRef ds:uri="02f7c1d2-98ba-4a2e-9881-37d716608b6f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92c222c-c671-4dd1-bfa5-6c413c8afae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967F1F-EF95-4759-930B-2F9FA392F60E}">
  <ds:schemaRefs>
    <ds:schemaRef ds:uri="02f7c1d2-98ba-4a2e-9881-37d716608b6f"/>
    <ds:schemaRef ds:uri="c92c222c-c671-4dd1-bfa5-6c413c8afa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17E1EB-CE75-4CFE-BFB3-338150180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3_Office Theme</Template>
  <TotalTime>0</TotalTime>
  <Words>1000</Words>
  <Application>Microsoft Macintosh PowerPoint</Application>
  <PresentationFormat>Widescreen</PresentationFormat>
  <Paragraphs>125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Nova Light</vt:lpstr>
      <vt:lpstr>Calibri</vt:lpstr>
      <vt:lpstr>Calibri Light</vt:lpstr>
      <vt:lpstr>Wingdings</vt:lpstr>
      <vt:lpstr>3_Office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DriveNets</dc:subject>
  <dc:creator>Run Almog</dc:creator>
  <cp:lastModifiedBy>Run Almog</cp:lastModifiedBy>
  <cp:revision>20</cp:revision>
  <dcterms:created xsi:type="dcterms:W3CDTF">2023-04-04T15:27:52Z</dcterms:created>
  <dcterms:modified xsi:type="dcterms:W3CDTF">2023-05-01T16:20:04Z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0x0101009DDD18FD5938F74DA25B79A68A2198BD</vt:lpwstr>
  </property>
  <property fmtid="{D5CDD505-2E9C-101B-9397-08002B2CF9AE}" pid="3" name="Order">
    <vt:r8>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